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6"/>
  </p:sldMasterIdLst>
  <p:notesMasterIdLst>
    <p:notesMasterId r:id="rId23"/>
  </p:notesMasterIdLst>
  <p:handoutMasterIdLst>
    <p:handoutMasterId r:id="rId24"/>
  </p:handoutMasterIdLst>
  <p:sldIdLst>
    <p:sldId id="676" r:id="rId7"/>
    <p:sldId id="675" r:id="rId8"/>
    <p:sldId id="684" r:id="rId9"/>
    <p:sldId id="275" r:id="rId10"/>
    <p:sldId id="695" r:id="rId11"/>
    <p:sldId id="691" r:id="rId12"/>
    <p:sldId id="698" r:id="rId13"/>
    <p:sldId id="689" r:id="rId14"/>
    <p:sldId id="686" r:id="rId15"/>
    <p:sldId id="697" r:id="rId16"/>
    <p:sldId id="688" r:id="rId17"/>
    <p:sldId id="692" r:id="rId18"/>
    <p:sldId id="693" r:id="rId19"/>
    <p:sldId id="694" r:id="rId20"/>
    <p:sldId id="690" r:id="rId21"/>
    <p:sldId id="678" r:id="rId22"/>
  </p:sldIdLst>
  <p:sldSz cx="12192000" cy="6858000"/>
  <p:notesSz cx="6858000" cy="9144000"/>
  <p:embeddedFontLst>
    <p:embeddedFont>
      <p:font typeface="Myriad for Rabobank" panose="020B0503030403020204" pitchFamily="34" charset="0"/>
      <p:regular r:id="rId25"/>
      <p:bold r:id="rId26"/>
      <p:italic r:id="rId27"/>
      <p:boldItalic r:id="rId28"/>
    </p:embeddedFont>
    <p:embeddedFont>
      <p:font typeface="Myriad for Rabobank Bd" panose="020B0703030403020204" pitchFamily="34" charset="0"/>
      <p:bold r:id="rId29"/>
    </p:embeddedFont>
    <p:embeddedFont>
      <p:font typeface="Myriad for Rabobank Bd It" panose="020B0703030403090204" pitchFamily="34" charset="0"/>
      <p:regular r:id="rId30"/>
      <p:bold r:id="rId31"/>
      <p:italic r:id="rId32"/>
      <p:boldItalic r:id="rId33"/>
    </p:embeddedFont>
    <p:embeddedFont>
      <p:font typeface="Myriad for Rabobank Blk" panose="020B0903030403020204" pitchFamily="34" charset="0"/>
      <p:bold r:id="rId34"/>
    </p:embeddedFont>
    <p:embeddedFont>
      <p:font typeface="Myriad for Rabobank Blk It" panose="020B0903030403090204" pitchFamily="34" charset="0"/>
      <p:bold r:id="rId35"/>
      <p:italic r:id="rId36"/>
      <p:boldItalic r:id="rId37"/>
    </p:embeddedFont>
    <p:embeddedFont>
      <p:font typeface="Myriad for Rabobank It" panose="020B0503030403090204" pitchFamily="34" charset="0"/>
      <p:regular r:id="rId38"/>
      <p:italic r:id="rId39"/>
    </p:embeddedFont>
    <p:embeddedFont>
      <p:font typeface="Myriad for Rabobank Lt" panose="020B0403030403020204" pitchFamily="34" charset="0"/>
      <p:regular r:id="rId40"/>
    </p:embeddedFont>
    <p:embeddedFont>
      <p:font typeface="Myriad for Rabobank Lt It" panose="020B0403030403090204" pitchFamily="34" charset="0"/>
      <p:regular r:id="rId41"/>
      <p:italic r:id="rId42"/>
    </p:embeddedFont>
    <p:embeddedFont>
      <p:font typeface="Myriad for Rabobank SBd" panose="020B0603030403020204" pitchFamily="34" charset="0"/>
      <p:regular r:id="rId43"/>
      <p:bold r:id="rId44"/>
    </p:embeddedFont>
    <p:embeddedFont>
      <p:font typeface="Myriad for Rabobank SBd It" panose="020B0603030403090204" pitchFamily="34" charset="0"/>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CA26CF7C-B483-43BD-88AF-EB83FE487E70}">
          <p14:sldIdLst>
            <p14:sldId id="676"/>
          </p14:sldIdLst>
        </p14:section>
        <p14:section name="Separating slide" id="{BE713F8A-BE1C-488B-8E1E-E4054106C75C}">
          <p14:sldIdLst>
            <p14:sldId id="675"/>
            <p14:sldId id="684"/>
            <p14:sldId id="275"/>
            <p14:sldId id="695"/>
            <p14:sldId id="691"/>
            <p14:sldId id="698"/>
            <p14:sldId id="689"/>
            <p14:sldId id="686"/>
            <p14:sldId id="697"/>
          </p14:sldIdLst>
        </p14:section>
        <p14:section name="Concluding slide" id="{D5F0A62D-8155-4462-924A-F07769536595}">
          <p14:sldIdLst>
            <p14:sldId id="688"/>
            <p14:sldId id="692"/>
            <p14:sldId id="693"/>
            <p14:sldId id="694"/>
            <p14:sldId id="690"/>
          </p14:sldIdLst>
        </p14:section>
        <p14:section name="Closing slide" id="{6E115447-0F52-41A6-BE78-BACCA779D16F}">
          <p14:sldIdLst>
            <p14:sldId id="678"/>
          </p14:sldIdLst>
        </p14:section>
        <p14:section name="Tips &amp; tricks" id="{F83E6623-C076-43DA-8331-2840144FE5B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AA"/>
    <a:srgbClr val="FF6700"/>
    <a:srgbClr val="10109F"/>
    <a:srgbClr val="0058FF"/>
    <a:srgbClr val="10106A"/>
    <a:srgbClr val="FFFFFF"/>
    <a:srgbClr val="E6E6E6"/>
    <a:srgbClr val="003EBC"/>
    <a:srgbClr val="D8D9DA"/>
    <a:srgbClr val="34AD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8" autoAdjust="0"/>
    <p:restoredTop sz="89888" autoAdjust="0"/>
  </p:normalViewPr>
  <p:slideViewPr>
    <p:cSldViewPr snapToGrid="0">
      <p:cViewPr varScale="1">
        <p:scale>
          <a:sx n="140" d="100"/>
          <a:sy n="140" d="100"/>
        </p:scale>
        <p:origin x="1928" y="20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2708" y="5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5.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5.fntdata"/><Relationship Id="rId11" Type="http://schemas.openxmlformats.org/officeDocument/2006/relationships/slide" Target="slides/slide5.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4.xml"/><Relationship Id="rId41"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D168A-C781-4C6D-A949-C2D13F8CD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Myriad for Rabobank" panose="020B0503030403020204" pitchFamily="34" charset="0"/>
            </a:endParaRPr>
          </a:p>
        </p:txBody>
      </p:sp>
      <p:sp>
        <p:nvSpPr>
          <p:cNvPr id="3" name="Date Placeholder 2">
            <a:extLst>
              <a:ext uri="{FF2B5EF4-FFF2-40B4-BE49-F238E27FC236}">
                <a16:creationId xmlns:a16="http://schemas.microsoft.com/office/drawing/2014/main" id="{B99A8A4A-56D9-4F3C-B5A1-C3F58ADDC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99FBBC-7A2B-4402-888D-D94593E352F2}" type="datetimeFigureOut">
              <a:rPr lang="en-US" smtClean="0">
                <a:latin typeface="Myriad for Rabobank" panose="020B0503030403020204" pitchFamily="34" charset="0"/>
              </a:rPr>
              <a:t>11/12/24</a:t>
            </a:fld>
            <a:endParaRPr lang="en-US" dirty="0">
              <a:latin typeface="Myriad for Rabobank" panose="020B0503030403020204" pitchFamily="34" charset="0"/>
            </a:endParaRPr>
          </a:p>
        </p:txBody>
      </p:sp>
      <p:sp>
        <p:nvSpPr>
          <p:cNvPr id="4" name="Footer Placeholder 3">
            <a:extLst>
              <a:ext uri="{FF2B5EF4-FFF2-40B4-BE49-F238E27FC236}">
                <a16:creationId xmlns:a16="http://schemas.microsoft.com/office/drawing/2014/main" id="{A5901F49-8CD1-43A4-BA0A-8CE42E9E2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Myriad for Rabobank" panose="020B0503030403020204" pitchFamily="34" charset="0"/>
            </a:endParaRPr>
          </a:p>
        </p:txBody>
      </p:sp>
      <p:sp>
        <p:nvSpPr>
          <p:cNvPr id="5" name="Slide Number Placeholder 4">
            <a:extLst>
              <a:ext uri="{FF2B5EF4-FFF2-40B4-BE49-F238E27FC236}">
                <a16:creationId xmlns:a16="http://schemas.microsoft.com/office/drawing/2014/main" id="{114580E8-58D4-4241-9610-651662AF82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B7FE92-BCEA-47E7-9617-D4352300F5D1}" type="slidenum">
              <a:rPr lang="en-US" smtClean="0">
                <a:latin typeface="Myriad for Rabobank" panose="020B0503030403020204" pitchFamily="34" charset="0"/>
              </a:rPr>
              <a:t>‹#›</a:t>
            </a:fld>
            <a:endParaRPr lang="en-US" dirty="0">
              <a:latin typeface="Myriad for Rabobank" panose="020B0503030403020204" pitchFamily="34" charset="0"/>
            </a:endParaRPr>
          </a:p>
        </p:txBody>
      </p:sp>
    </p:spTree>
    <p:extLst>
      <p:ext uri="{BB962C8B-B14F-4D97-AF65-F5344CB8AC3E}">
        <p14:creationId xmlns:p14="http://schemas.microsoft.com/office/powerpoint/2010/main" val="3646051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yriad for Rabobank" panose="020B0503030403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yriad for Rabobank" panose="020B0503030403020204" pitchFamily="34" charset="0"/>
              </a:defRPr>
            </a:lvl1pPr>
          </a:lstStyle>
          <a:p>
            <a:fld id="{D8F9A3D8-C38A-42A8-8108-56D4525C9E97}" type="datetimeFigureOut">
              <a:rPr lang="en-GB" smtClean="0"/>
              <a:pPr/>
              <a:t>12/11/2024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yriad for Rabobank" panose="020B0503030403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yriad for Rabobank" panose="020B0503030403020204" pitchFamily="34" charset="0"/>
              </a:defRPr>
            </a:lvl1pPr>
          </a:lstStyle>
          <a:p>
            <a:fld id="{005444ED-21FE-41E2-990D-ED635B34E95A}" type="slidenum">
              <a:rPr lang="en-GB" smtClean="0"/>
              <a:pPr/>
              <a:t>‹#›</a:t>
            </a:fld>
            <a:endParaRPr lang="en-GB"/>
          </a:p>
        </p:txBody>
      </p:sp>
    </p:spTree>
    <p:extLst>
      <p:ext uri="{BB962C8B-B14F-4D97-AF65-F5344CB8AC3E}">
        <p14:creationId xmlns:p14="http://schemas.microsoft.com/office/powerpoint/2010/main" val="1013614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yriad for Rabobank" panose="020B0503030403020204" pitchFamily="34" charset="0"/>
        <a:ea typeface="+mn-ea"/>
        <a:cs typeface="+mn-cs"/>
      </a:defRPr>
    </a:lvl1pPr>
    <a:lvl2pPr marL="457200" algn="l" defTabSz="914400" rtl="0" eaLnBrk="1" latinLnBrk="0" hangingPunct="1">
      <a:defRPr sz="1200" kern="1200">
        <a:solidFill>
          <a:schemeClr val="tx1"/>
        </a:solidFill>
        <a:latin typeface="Myriad for Rabobank" panose="020B0503030403020204" pitchFamily="34" charset="0"/>
        <a:ea typeface="+mn-ea"/>
        <a:cs typeface="+mn-cs"/>
      </a:defRPr>
    </a:lvl2pPr>
    <a:lvl3pPr marL="914400" algn="l" defTabSz="914400" rtl="0" eaLnBrk="1" latinLnBrk="0" hangingPunct="1">
      <a:defRPr sz="1200" kern="1200">
        <a:solidFill>
          <a:schemeClr val="tx1"/>
        </a:solidFill>
        <a:latin typeface="Myriad for Rabobank" panose="020B0503030403020204" pitchFamily="34" charset="0"/>
        <a:ea typeface="+mn-ea"/>
        <a:cs typeface="+mn-cs"/>
      </a:defRPr>
    </a:lvl3pPr>
    <a:lvl4pPr marL="1371600" algn="l" defTabSz="914400" rtl="0" eaLnBrk="1" latinLnBrk="0" hangingPunct="1">
      <a:defRPr sz="1200" kern="1200">
        <a:solidFill>
          <a:schemeClr val="tx1"/>
        </a:solidFill>
        <a:latin typeface="Myriad for Rabobank" panose="020B0503030403020204" pitchFamily="34" charset="0"/>
        <a:ea typeface="+mn-ea"/>
        <a:cs typeface="+mn-cs"/>
      </a:defRPr>
    </a:lvl4pPr>
    <a:lvl5pPr marL="1828800" algn="l" defTabSz="914400" rtl="0" eaLnBrk="1" latinLnBrk="0" hangingPunct="1">
      <a:defRPr sz="1200" kern="1200">
        <a:solidFill>
          <a:schemeClr val="tx1"/>
        </a:solidFill>
        <a:latin typeface="Myriad for Rabobank" panose="020B05030304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05444ED-21FE-41E2-990D-ED635B34E95A}" type="slidenum">
              <a:rPr lang="en-GB" smtClean="0"/>
              <a:pPr/>
              <a:t>1</a:t>
            </a:fld>
            <a:endParaRPr lang="en-GB"/>
          </a:p>
        </p:txBody>
      </p:sp>
    </p:spTree>
    <p:extLst>
      <p:ext uri="{BB962C8B-B14F-4D97-AF65-F5344CB8AC3E}">
        <p14:creationId xmlns:p14="http://schemas.microsoft.com/office/powerpoint/2010/main" val="594329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F3CCAAED-FB17-BE0E-C3C0-69E3F8974E75}"/>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E5C285C3-336C-B10D-A209-193CFD6D049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4D8259D8-C36E-75A5-71FF-47231093D2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87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2E7AEE21-38FF-BAD4-876E-4998997C5BF4}"/>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BEBBF0E8-540C-30A6-9062-A66171E4C3B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B9EA3785-4680-B493-5902-E67D2D5AEF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214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77B80C7D-2D2A-D81A-CC05-CB0F048CF273}"/>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BD6F59FC-CA69-B656-4033-B0423BB592D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C371AC63-6832-78B2-A1FD-9FF0C5F52FD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459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BD0E228A-6073-DCBC-1539-9EDCD9A64EF6}"/>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9C470EC1-19B2-00AE-4FCC-9422FF92AB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A4B3E045-37C3-F27E-66E7-1CC1561834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088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0BCEB614-9B21-373C-633C-E2432E1A3387}"/>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EA8AEC38-DF10-E141-926E-8565E68270E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B9A0D55F-1369-0E01-76BB-4B730512E1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3837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2468A498-E370-E2A7-6928-221FEAF507EE}"/>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367CD0EC-5922-AFCE-769C-A288BF24FAF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5AE96908-2FAB-C391-A2F2-069CBE7C9D2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34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3F594DF2-833E-F2C0-1F16-64B0D1B11C1C}"/>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7B5E2190-5C63-4086-015F-D597FCEE97F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F20615AB-1198-CDA8-CAA1-19C1895AAD0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835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1F034788-9442-2A5E-D43C-C5B86B2CFC36}"/>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5403A756-6820-73CF-32E1-5080F66AA21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60673D75-B6AE-29DD-C127-EA33EFDADFA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85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951F3745-00D2-577C-FDAA-07D5625E4F4A}"/>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DC4A3EE5-A917-C4A6-2F53-863CB749AA5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E7E32AD3-9073-DD92-97F5-06CF1B4A1C4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80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B81F8044-6C64-0874-F6A0-E2837BB6DE87}"/>
            </a:ext>
          </a:extLst>
        </p:cNvPr>
        <p:cNvGrpSpPr/>
        <p:nvPr/>
      </p:nvGrpSpPr>
      <p:grpSpPr>
        <a:xfrm>
          <a:off x="0" y="0"/>
          <a:ext cx="0" cy="0"/>
          <a:chOff x="0" y="0"/>
          <a:chExt cx="0" cy="0"/>
        </a:xfrm>
      </p:grpSpPr>
      <p:sp>
        <p:nvSpPr>
          <p:cNvPr id="403" name="Google Shape;403;p2:notes">
            <a:extLst>
              <a:ext uri="{FF2B5EF4-FFF2-40B4-BE49-F238E27FC236}">
                <a16:creationId xmlns:a16="http://schemas.microsoft.com/office/drawing/2014/main" id="{C14D7930-5713-20CA-78BE-AB75623F104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notes">
            <a:extLst>
              <a:ext uri="{FF2B5EF4-FFF2-40B4-BE49-F238E27FC236}">
                <a16:creationId xmlns:a16="http://schemas.microsoft.com/office/drawing/2014/main" id="{ACC95AEA-0CA6-532D-5061-A4C1F35A110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24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13504" y="5494468"/>
            <a:ext cx="12192000" cy="1363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C8EE1809-4F71-2CAF-F6AF-90A86B0DBE9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
        <p:nvSpPr>
          <p:cNvPr id="8" name="Subtitle 2">
            <a:extLst>
              <a:ext uri="{FF2B5EF4-FFF2-40B4-BE49-F238E27FC236}">
                <a16:creationId xmlns:a16="http://schemas.microsoft.com/office/drawing/2014/main" id="{8A8E11C7-8AC7-4E57-9FF2-B2290BF164B7}"/>
              </a:ext>
            </a:extLst>
          </p:cNvPr>
          <p:cNvSpPr>
            <a:spLocks noGrp="1"/>
          </p:cNvSpPr>
          <p:nvPr userDrawn="1">
            <p:ph type="subTitle" idx="13"/>
          </p:nvPr>
        </p:nvSpPr>
        <p:spPr>
          <a:xfrm>
            <a:off x="609600" y="1363532"/>
            <a:ext cx="10945792" cy="462728"/>
          </a:xfrm>
        </p:spPr>
        <p:txBody>
          <a:bodyPr lIns="0" tIns="0" rIns="0" bIns="0" anchor="ctr">
            <a:noAutofit/>
          </a:bodyPr>
          <a:lstStyle>
            <a:lvl1pPr>
              <a:defRPr lang="en-GB" sz="2400" dirty="0">
                <a:solidFill>
                  <a:schemeClr val="bg1"/>
                </a:solidFill>
              </a:defRPr>
            </a:lvl1pPr>
          </a:lstStyle>
          <a:p>
            <a:pPr marL="0" lvl="0" indent="0">
              <a:buNone/>
            </a:pP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userDrawn="1">
            <p:ph type="title"/>
          </p:nvPr>
        </p:nvSpPr>
        <p:spPr>
          <a:xfrm>
            <a:off x="609600" y="555307"/>
            <a:ext cx="10945792" cy="640585"/>
          </a:xfrm>
        </p:spPr>
        <p:txBody>
          <a:bodyPr anchor="ctr">
            <a:noAutofit/>
          </a:bodyPr>
          <a:lstStyle>
            <a:lvl1pPr>
              <a:defRPr sz="5800">
                <a:solidFill>
                  <a:schemeClr val="bg1"/>
                </a:solidFill>
              </a:defRPr>
            </a:lvl1pPr>
          </a:lstStyle>
          <a:p>
            <a:endParaRPr lang="en-US" noProof="0" dirty="0"/>
          </a:p>
        </p:txBody>
      </p:sp>
      <p:sp>
        <p:nvSpPr>
          <p:cNvPr id="15" name="Text Placeholder 14">
            <a:extLst>
              <a:ext uri="{FF2B5EF4-FFF2-40B4-BE49-F238E27FC236}">
                <a16:creationId xmlns:a16="http://schemas.microsoft.com/office/drawing/2014/main" id="{4EE68B6E-F7BC-1581-401C-8A90D64D5330}"/>
              </a:ext>
            </a:extLst>
          </p:cNvPr>
          <p:cNvSpPr>
            <a:spLocks noGrp="1"/>
          </p:cNvSpPr>
          <p:nvPr userDrawn="1">
            <p:ph type="body" sz="quarter" idx="15" hasCustomPrompt="1"/>
          </p:nvPr>
        </p:nvSpPr>
        <p:spPr>
          <a:xfrm>
            <a:off x="609600" y="2002680"/>
            <a:ext cx="10945792" cy="462729"/>
          </a:xfrm>
        </p:spPr>
        <p:txBody>
          <a:bodyPr anchor="ctr" anchorCtr="0"/>
          <a:lstStyle>
            <a:lvl1pPr>
              <a:defRPr sz="2400">
                <a:solidFill>
                  <a:schemeClr val="bg1"/>
                </a:solidFill>
              </a:defRPr>
            </a:lvl1pPr>
          </a:lstStyle>
          <a:p>
            <a:pPr lvl="0"/>
            <a:r>
              <a:rPr lang="en-GB" dirty="0"/>
              <a:t>Click to add the name of the speaker(s)</a:t>
            </a:r>
            <a:endParaRPr lang="nl-NL" dirty="0"/>
          </a:p>
        </p:txBody>
      </p:sp>
      <p:grpSp>
        <p:nvGrpSpPr>
          <p:cNvPr id="10" name="Group 9">
            <a:extLst>
              <a:ext uri="{FF2B5EF4-FFF2-40B4-BE49-F238E27FC236}">
                <a16:creationId xmlns:a16="http://schemas.microsoft.com/office/drawing/2014/main" id="{DB6B8421-DA64-DE51-BC29-2D9F92401CBD}"/>
              </a:ext>
            </a:extLst>
          </p:cNvPr>
          <p:cNvGrpSpPr/>
          <p:nvPr userDrawn="1"/>
        </p:nvGrpSpPr>
        <p:grpSpPr>
          <a:xfrm>
            <a:off x="637169" y="5790193"/>
            <a:ext cx="2915808" cy="778602"/>
            <a:chOff x="637169" y="5790193"/>
            <a:chExt cx="2915808" cy="778602"/>
          </a:xfrm>
        </p:grpSpPr>
        <p:cxnSp>
          <p:nvCxnSpPr>
            <p:cNvPr id="18" name="Straight Connector 17">
              <a:extLst>
                <a:ext uri="{FF2B5EF4-FFF2-40B4-BE49-F238E27FC236}">
                  <a16:creationId xmlns:a16="http://schemas.microsoft.com/office/drawing/2014/main" id="{D1EA2205-CA95-12A8-85AA-13ABB558E45A}"/>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79185AD4-7F2E-5D7F-D22A-A0B903AD3D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November 12, 13 &amp; 14</a:t>
              </a:r>
              <a:endParaRPr lang="nl-NL" sz="1800" dirty="0">
                <a:solidFill>
                  <a:schemeClr val="accent1"/>
                </a:solidFill>
                <a:latin typeface="+mj-lt"/>
              </a:endParaRPr>
            </a:p>
          </p:txBody>
        </p:sp>
        <p:pic>
          <p:nvPicPr>
            <p:cNvPr id="4" name="Picture 3">
              <a:extLst>
                <a:ext uri="{FF2B5EF4-FFF2-40B4-BE49-F238E27FC236}">
                  <a16:creationId xmlns:a16="http://schemas.microsoft.com/office/drawing/2014/main" id="{84586E79-9F99-D504-30E9-83694377C99E}"/>
                </a:ext>
              </a:extLst>
            </p:cNvPr>
            <p:cNvPicPr>
              <a:picLocks noChangeAspect="1"/>
            </p:cNvPicPr>
            <p:nvPr userDrawn="1"/>
          </p:nvPicPr>
          <p:blipFill>
            <a:blip r:embed="rId2"/>
            <a:stretch>
              <a:fillRect/>
            </a:stretch>
          </p:blipFill>
          <p:spPr>
            <a:xfrm>
              <a:off x="711549" y="5790193"/>
              <a:ext cx="531387" cy="706690"/>
            </a:xfrm>
            <a:prstGeom prst="rect">
              <a:avLst/>
            </a:prstGeom>
          </p:spPr>
        </p:pic>
      </p:grpSp>
      <p:pic>
        <p:nvPicPr>
          <p:cNvPr id="12" name="Picture 11" descr="A person looking at a computer screen&#10;&#10;Description automatically generated">
            <a:extLst>
              <a:ext uri="{FF2B5EF4-FFF2-40B4-BE49-F238E27FC236}">
                <a16:creationId xmlns:a16="http://schemas.microsoft.com/office/drawing/2014/main" id="{06608EB3-5FB2-5619-B488-732ECD1D90F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340" b="17375"/>
          <a:stretch/>
        </p:blipFill>
        <p:spPr>
          <a:xfrm>
            <a:off x="-13504" y="0"/>
            <a:ext cx="12205504" cy="5512274"/>
          </a:xfrm>
          <a:prstGeom prst="rect">
            <a:avLst/>
          </a:prstGeom>
        </p:spPr>
      </p:pic>
      <p:sp>
        <p:nvSpPr>
          <p:cNvPr id="21" name="Rectangle 20">
            <a:extLst>
              <a:ext uri="{FF2B5EF4-FFF2-40B4-BE49-F238E27FC236}">
                <a16:creationId xmlns:a16="http://schemas.microsoft.com/office/drawing/2014/main" id="{F6BC3977-96B4-B092-D51D-98A115606C84}"/>
              </a:ext>
            </a:extLst>
          </p:cNvPr>
          <p:cNvSpPr/>
          <p:nvPr userDrawn="1"/>
        </p:nvSpPr>
        <p:spPr>
          <a:xfrm>
            <a:off x="-13504" y="29984"/>
            <a:ext cx="12205504" cy="547100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621622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Narrow Box (Alternativ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25624"/>
            <a:ext cx="3891915"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7"/>
            <a:ext cx="2921932"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2996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Colored Box">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85A972DD-04C8-4185-AB1C-656E5DFFB344}"/>
              </a:ext>
            </a:extLst>
          </p:cNvPr>
          <p:cNvSpPr>
            <a:spLocks noGrp="1"/>
          </p:cNvSpPr>
          <p:nvPr>
            <p:ph idx="16"/>
          </p:nvPr>
        </p:nvSpPr>
        <p:spPr>
          <a:xfrm>
            <a:off x="6454140" y="2182368"/>
            <a:ext cx="5101123" cy="3898800"/>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FE8F3CAC-C084-21EC-E0A2-C4D088E84DEF}"/>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82753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Grey Box">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3" name="Content Placeholder 2">
            <a:extLst>
              <a:ext uri="{FF2B5EF4-FFF2-40B4-BE49-F238E27FC236}">
                <a16:creationId xmlns:a16="http://schemas.microsoft.com/office/drawing/2014/main" id="{74A976B8-CE61-4FB8-8C5C-BC4EB029D43E}"/>
              </a:ext>
            </a:extLst>
          </p:cNvPr>
          <p:cNvSpPr>
            <a:spLocks noGrp="1"/>
          </p:cNvSpPr>
          <p:nvPr>
            <p:ph idx="14"/>
          </p:nvPr>
        </p:nvSpPr>
        <p:spPr>
          <a:xfrm>
            <a:off x="6457950" y="2182367"/>
            <a:ext cx="5097442"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1051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125133"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1825625"/>
            <a:ext cx="5097442" cy="425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29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dirty="0"/>
          </a:p>
        </p:txBody>
      </p:sp>
      <p:sp>
        <p:nvSpPr>
          <p:cNvPr id="8" name="Content Placeholder 2">
            <a:extLst>
              <a:ext uri="{FF2B5EF4-FFF2-40B4-BE49-F238E27FC236}">
                <a16:creationId xmlns:a16="http://schemas.microsoft.com/office/drawing/2014/main" id="{08939D58-C1C0-4B9D-A773-F0B720E58C4D}"/>
              </a:ext>
            </a:extLst>
          </p:cNvPr>
          <p:cNvSpPr>
            <a:spLocks noGrp="1"/>
          </p:cNvSpPr>
          <p:nvPr>
            <p:ph idx="15"/>
          </p:nvPr>
        </p:nvSpPr>
        <p:spPr>
          <a:xfrm>
            <a:off x="6457268" y="1825624"/>
            <a:ext cx="5098123" cy="375320"/>
          </a:xfrm>
        </p:spPr>
        <p:txBody>
          <a:bodyPr/>
          <a:lstStyle>
            <a:lvl1pPr>
              <a:defRPr sz="1800">
                <a:solidFill>
                  <a:schemeClr val="accent1"/>
                </a:solidFill>
                <a:latin typeface="+mj-lt"/>
              </a:defRPr>
            </a:lvl1pPr>
          </a:lstStyle>
          <a:p>
            <a:pPr lvl="0"/>
            <a:r>
              <a:rPr lang="en-US" dirty="0"/>
              <a:t>Click to edit Master text styles</a:t>
            </a:r>
          </a:p>
        </p:txBody>
      </p:sp>
      <p:sp>
        <p:nvSpPr>
          <p:cNvPr id="11" name="Content Placeholder 2">
            <a:extLst>
              <a:ext uri="{FF2B5EF4-FFF2-40B4-BE49-F238E27FC236}">
                <a16:creationId xmlns:a16="http://schemas.microsoft.com/office/drawing/2014/main" id="{94A1DAE0-8692-45F3-9DEA-569FA656A87F}"/>
              </a:ext>
            </a:extLst>
          </p:cNvPr>
          <p:cNvSpPr>
            <a:spLocks noGrp="1"/>
          </p:cNvSpPr>
          <p:nvPr>
            <p:ph idx="16"/>
          </p:nvPr>
        </p:nvSpPr>
        <p:spPr>
          <a:xfrm>
            <a:off x="609600"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EEABFBE-4C78-4351-96C2-D3FF80754D72}"/>
              </a:ext>
            </a:extLst>
          </p:cNvPr>
          <p:cNvSpPr>
            <a:spLocks noGrp="1"/>
          </p:cNvSpPr>
          <p:nvPr>
            <p:ph idx="17"/>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3E3567DA-7FDE-4F80-9417-1509A0DF8406}"/>
              </a:ext>
            </a:extLst>
          </p:cNvPr>
          <p:cNvSpPr>
            <a:spLocks noGrp="1"/>
          </p:cNvSpPr>
          <p:nvPr>
            <p:ph idx="18"/>
          </p:nvPr>
        </p:nvSpPr>
        <p:spPr>
          <a:xfrm>
            <a:off x="6455658" y="2182368"/>
            <a:ext cx="5125133"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51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A42A63B-AA5F-4310-89F4-A68488FAEAAE}"/>
              </a:ext>
            </a:extLst>
          </p:cNvPr>
          <p:cNvSpPr/>
          <p:nvPr userDrawn="1"/>
        </p:nvSpPr>
        <p:spPr>
          <a:xfrm>
            <a:off x="6346613"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D9875C34-4138-44AF-BA99-33CE682EC2D0}"/>
              </a:ext>
            </a:extLst>
          </p:cNvPr>
          <p:cNvSpPr/>
          <p:nvPr userDrawn="1"/>
        </p:nvSpPr>
        <p:spPr>
          <a:xfrm>
            <a:off x="605072" y="1825625"/>
            <a:ext cx="5240317" cy="4250054"/>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87109" y="2127504"/>
            <a:ext cx="4471715" cy="35640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B597999A-2D18-4A28-9241-389A5943B0E9}"/>
              </a:ext>
            </a:extLst>
          </p:cNvPr>
          <p:cNvSpPr>
            <a:spLocks noGrp="1"/>
          </p:cNvSpPr>
          <p:nvPr>
            <p:ph idx="14"/>
          </p:nvPr>
        </p:nvSpPr>
        <p:spPr>
          <a:xfrm>
            <a:off x="6724122" y="2127504"/>
            <a:ext cx="4485296" cy="3564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788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4" name="Content Placeholder 2">
            <a:extLst>
              <a:ext uri="{FF2B5EF4-FFF2-40B4-BE49-F238E27FC236}">
                <a16:creationId xmlns:a16="http://schemas.microsoft.com/office/drawing/2014/main" id="{E8756158-AD71-4657-B016-462F5BB6E563}"/>
              </a:ext>
            </a:extLst>
          </p:cNvPr>
          <p:cNvSpPr>
            <a:spLocks noGrp="1"/>
          </p:cNvSpPr>
          <p:nvPr>
            <p:ph idx="1"/>
          </p:nvPr>
        </p:nvSpPr>
        <p:spPr>
          <a:xfrm>
            <a:off x="636607"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Content Placeholder 2">
            <a:extLst>
              <a:ext uri="{FF2B5EF4-FFF2-40B4-BE49-F238E27FC236}">
                <a16:creationId xmlns:a16="http://schemas.microsoft.com/office/drawing/2014/main" id="{C2C4C67A-D1A2-432E-A3BA-95A33938C23A}"/>
              </a:ext>
            </a:extLst>
          </p:cNvPr>
          <p:cNvSpPr>
            <a:spLocks noGrp="1"/>
          </p:cNvSpPr>
          <p:nvPr>
            <p:ph idx="14"/>
          </p:nvPr>
        </p:nvSpPr>
        <p:spPr>
          <a:xfrm>
            <a:off x="6315078" y="1825625"/>
            <a:ext cx="5240317" cy="4258800"/>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598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8" name="Content Placeholder 2">
            <a:extLst>
              <a:ext uri="{FF2B5EF4-FFF2-40B4-BE49-F238E27FC236}">
                <a16:creationId xmlns:a16="http://schemas.microsoft.com/office/drawing/2014/main" id="{3783E246-0A6D-435E-AB64-DE73CC473C73}"/>
              </a:ext>
            </a:extLst>
          </p:cNvPr>
          <p:cNvSpPr>
            <a:spLocks noGrp="1"/>
          </p:cNvSpPr>
          <p:nvPr>
            <p:ph idx="14"/>
          </p:nvPr>
        </p:nvSpPr>
        <p:spPr>
          <a:xfrm>
            <a:off x="4421529"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6C8E1D9C-8333-47AB-B804-C0ADB8A33E24}"/>
              </a:ext>
            </a:extLst>
          </p:cNvPr>
          <p:cNvSpPr>
            <a:spLocks noGrp="1"/>
          </p:cNvSpPr>
          <p:nvPr>
            <p:ph idx="15"/>
          </p:nvPr>
        </p:nvSpPr>
        <p:spPr>
          <a:xfrm>
            <a:off x="8206450" y="1825625"/>
            <a:ext cx="3348942" cy="4258800"/>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212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with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B9A0A47F-AD57-4033-8D82-347C1FB4D71F}"/>
              </a:ext>
            </a:extLst>
          </p:cNvPr>
          <p:cNvSpPr>
            <a:spLocks noGrp="1"/>
          </p:cNvSpPr>
          <p:nvPr>
            <p:ph idx="17"/>
          </p:nvPr>
        </p:nvSpPr>
        <p:spPr>
          <a:xfrm>
            <a:off x="4421529" y="1825624"/>
            <a:ext cx="3348943" cy="375320"/>
          </a:xfrm>
        </p:spPr>
        <p:txBody>
          <a:bodyPr/>
          <a:lstStyle>
            <a:lvl1pPr>
              <a:defRPr sz="1800">
                <a:solidFill>
                  <a:schemeClr val="accent1"/>
                </a:solidFill>
                <a:latin typeface="+mj-lt"/>
              </a:defRPr>
            </a:lvl1pPr>
          </a:lstStyle>
          <a:p>
            <a:pPr lvl="0"/>
            <a:r>
              <a:rPr lang="en-US" dirty="0"/>
              <a:t>Click to edit Master text styles</a:t>
            </a:r>
          </a:p>
        </p:txBody>
      </p:sp>
      <p:sp>
        <p:nvSpPr>
          <p:cNvPr id="14" name="Content Placeholder 2">
            <a:extLst>
              <a:ext uri="{FF2B5EF4-FFF2-40B4-BE49-F238E27FC236}">
                <a16:creationId xmlns:a16="http://schemas.microsoft.com/office/drawing/2014/main" id="{BD8CF2BB-201D-4025-8DDF-AA1705822F3F}"/>
              </a:ext>
            </a:extLst>
          </p:cNvPr>
          <p:cNvSpPr>
            <a:spLocks noGrp="1"/>
          </p:cNvSpPr>
          <p:nvPr>
            <p:ph idx="19"/>
          </p:nvPr>
        </p:nvSpPr>
        <p:spPr>
          <a:xfrm>
            <a:off x="609599" y="1825624"/>
            <a:ext cx="3348943" cy="375320"/>
          </a:xfrm>
        </p:spPr>
        <p:txBody>
          <a:bodyPr/>
          <a:lstStyle>
            <a:lvl1pPr>
              <a:defRPr sz="1800">
                <a:solidFill>
                  <a:schemeClr val="accent1"/>
                </a:solidFill>
                <a:latin typeface="+mj-lt"/>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DC7F1298-04B9-4212-9456-F9BBB830EFA5}"/>
              </a:ext>
            </a:extLst>
          </p:cNvPr>
          <p:cNvSpPr>
            <a:spLocks noGrp="1"/>
          </p:cNvSpPr>
          <p:nvPr>
            <p:ph idx="20"/>
          </p:nvPr>
        </p:nvSpPr>
        <p:spPr>
          <a:xfrm>
            <a:off x="8206450" y="1825624"/>
            <a:ext cx="3345180" cy="375320"/>
          </a:xfrm>
        </p:spPr>
        <p:txBody>
          <a:bodyPr/>
          <a:lstStyle>
            <a:lvl1pPr>
              <a:defRPr sz="1800">
                <a:solidFill>
                  <a:schemeClr val="accent1"/>
                </a:solidFill>
                <a:latin typeface="+mj-lt"/>
              </a:defRPr>
            </a:lvl1pPr>
          </a:lstStyle>
          <a:p>
            <a:pPr lvl="0"/>
            <a:r>
              <a:rPr lang="en-US" dirty="0"/>
              <a:t>Click to edit Master text styles</a:t>
            </a:r>
          </a:p>
        </p:txBody>
      </p:sp>
      <p:sp>
        <p:nvSpPr>
          <p:cNvPr id="17" name="Content Placeholder 2">
            <a:extLst>
              <a:ext uri="{FF2B5EF4-FFF2-40B4-BE49-F238E27FC236}">
                <a16:creationId xmlns:a16="http://schemas.microsoft.com/office/drawing/2014/main" id="{B81F54A8-411B-454E-87AD-0DFEE36CE113}"/>
              </a:ext>
            </a:extLst>
          </p:cNvPr>
          <p:cNvSpPr>
            <a:spLocks noGrp="1"/>
          </p:cNvSpPr>
          <p:nvPr>
            <p:ph idx="16"/>
          </p:nvPr>
        </p:nvSpPr>
        <p:spPr>
          <a:xfrm>
            <a:off x="609601"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Content Placeholder 2">
            <a:extLst>
              <a:ext uri="{FF2B5EF4-FFF2-40B4-BE49-F238E27FC236}">
                <a16:creationId xmlns:a16="http://schemas.microsoft.com/office/drawing/2014/main" id="{61200BA5-1CE1-435B-8EFF-1665476A973B}"/>
              </a:ext>
            </a:extLst>
          </p:cNvPr>
          <p:cNvSpPr>
            <a:spLocks noGrp="1"/>
          </p:cNvSpPr>
          <p:nvPr>
            <p:ph idx="21"/>
          </p:nvPr>
        </p:nvSpPr>
        <p:spPr>
          <a:xfrm>
            <a:off x="4425292" y="2182367"/>
            <a:ext cx="3345179" cy="3902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Placeholder 2">
            <a:extLst>
              <a:ext uri="{FF2B5EF4-FFF2-40B4-BE49-F238E27FC236}">
                <a16:creationId xmlns:a16="http://schemas.microsoft.com/office/drawing/2014/main" id="{3EFF0397-128F-4901-B941-AE13693CD01C}"/>
              </a:ext>
            </a:extLst>
          </p:cNvPr>
          <p:cNvSpPr>
            <a:spLocks noGrp="1"/>
          </p:cNvSpPr>
          <p:nvPr>
            <p:ph idx="22"/>
          </p:nvPr>
        </p:nvSpPr>
        <p:spPr>
          <a:xfrm>
            <a:off x="8202688" y="2182367"/>
            <a:ext cx="3348941" cy="39020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6989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with Grey Backgroun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A20301-7BF6-45FC-B9CD-8A1BE1F02F4F}"/>
              </a:ext>
            </a:extLst>
          </p:cNvPr>
          <p:cNvSpPr/>
          <p:nvPr userDrawn="1"/>
        </p:nvSpPr>
        <p:spPr>
          <a:xfrm>
            <a:off x="4367063"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a:extLst>
              <a:ext uri="{FF2B5EF4-FFF2-40B4-BE49-F238E27FC236}">
                <a16:creationId xmlns:a16="http://schemas.microsoft.com/office/drawing/2014/main" id="{C821B77C-2931-4152-AACB-E2B2E85FB18F}"/>
              </a:ext>
            </a:extLst>
          </p:cNvPr>
          <p:cNvSpPr/>
          <p:nvPr userDrawn="1"/>
        </p:nvSpPr>
        <p:spPr>
          <a:xfrm>
            <a:off x="820645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Rectangle 6">
            <a:extLst>
              <a:ext uri="{FF2B5EF4-FFF2-40B4-BE49-F238E27FC236}">
                <a16:creationId xmlns:a16="http://schemas.microsoft.com/office/drawing/2014/main" id="{7554ABDE-2DDB-4540-9685-AC7E89D5D478}"/>
              </a:ext>
            </a:extLst>
          </p:cNvPr>
          <p:cNvSpPr/>
          <p:nvPr userDrawn="1"/>
        </p:nvSpPr>
        <p:spPr>
          <a:xfrm>
            <a:off x="609600" y="1825625"/>
            <a:ext cx="3348942"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929321" y="2133600"/>
            <a:ext cx="2718784" cy="3643644"/>
          </a:xfrm>
        </p:spPr>
        <p:txBody>
          <a:bodyPr>
            <a:noAutofit/>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DE225212-B380-442C-9723-F285DE7F0C43}"/>
              </a:ext>
            </a:extLst>
          </p:cNvPr>
          <p:cNvSpPr>
            <a:spLocks noGrp="1"/>
          </p:cNvSpPr>
          <p:nvPr>
            <p:ph idx="16"/>
          </p:nvPr>
        </p:nvSpPr>
        <p:spPr>
          <a:xfrm>
            <a:off x="4667974" y="2133600"/>
            <a:ext cx="2718786"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a:extLst>
              <a:ext uri="{FF2B5EF4-FFF2-40B4-BE49-F238E27FC236}">
                <a16:creationId xmlns:a16="http://schemas.microsoft.com/office/drawing/2014/main" id="{32BC0A4C-EFCC-4DCE-95E4-FE5B17BA5D36}"/>
              </a:ext>
            </a:extLst>
          </p:cNvPr>
          <p:cNvSpPr>
            <a:spLocks noGrp="1"/>
          </p:cNvSpPr>
          <p:nvPr>
            <p:ph idx="17"/>
          </p:nvPr>
        </p:nvSpPr>
        <p:spPr>
          <a:xfrm>
            <a:off x="8512123" y="2133600"/>
            <a:ext cx="2723548" cy="3643644"/>
          </a:xfrm>
        </p:spPr>
        <p:txBody>
          <a:bodyPr>
            <a:noAutofit/>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48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5" name="Picture Placeholder 34">
            <a:extLst>
              <a:ext uri="{FF2B5EF4-FFF2-40B4-BE49-F238E27FC236}">
                <a16:creationId xmlns:a16="http://schemas.microsoft.com/office/drawing/2014/main" id="{F2CB285B-2964-4CCA-9F70-1542304B2A43}"/>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spcAft>
                <a:spcPts val="0"/>
              </a:spcAft>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8" name="Subtitle 2">
            <a:extLst>
              <a:ext uri="{FF2B5EF4-FFF2-40B4-BE49-F238E27FC236}">
                <a16:creationId xmlns:a16="http://schemas.microsoft.com/office/drawing/2014/main" id="{8A8E11C7-8AC7-4E57-9FF2-B2290BF164B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Title 1">
            <a:extLst>
              <a:ext uri="{FF2B5EF4-FFF2-40B4-BE49-F238E27FC236}">
                <a16:creationId xmlns:a16="http://schemas.microsoft.com/office/drawing/2014/main" id="{FC5F9583-417F-4FD2-8504-D6CCC8BDEA49}"/>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dirty="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4A86E34-F8B7-9BC8-8BEE-62DD34678F2A}"/>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17650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with Blu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7" name="Content Placeholder 2">
            <a:extLst>
              <a:ext uri="{FF2B5EF4-FFF2-40B4-BE49-F238E27FC236}">
                <a16:creationId xmlns:a16="http://schemas.microsoft.com/office/drawing/2014/main" id="{099C9476-3691-4CC7-AFA3-88F40B48B82A}"/>
              </a:ext>
            </a:extLst>
          </p:cNvPr>
          <p:cNvSpPr>
            <a:spLocks noGrp="1"/>
          </p:cNvSpPr>
          <p:nvPr>
            <p:ph idx="16"/>
          </p:nvPr>
        </p:nvSpPr>
        <p:spPr>
          <a:xfrm>
            <a:off x="636607"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2">
            <a:extLst>
              <a:ext uri="{FF2B5EF4-FFF2-40B4-BE49-F238E27FC236}">
                <a16:creationId xmlns:a16="http://schemas.microsoft.com/office/drawing/2014/main" id="{15969B9E-9D7C-4D77-B471-CFA2D5594B94}"/>
              </a:ext>
            </a:extLst>
          </p:cNvPr>
          <p:cNvSpPr>
            <a:spLocks noGrp="1"/>
          </p:cNvSpPr>
          <p:nvPr>
            <p:ph idx="17"/>
          </p:nvPr>
        </p:nvSpPr>
        <p:spPr>
          <a:xfrm>
            <a:off x="4421528"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a:extLst>
              <a:ext uri="{FF2B5EF4-FFF2-40B4-BE49-F238E27FC236}">
                <a16:creationId xmlns:a16="http://schemas.microsoft.com/office/drawing/2014/main" id="{703F6A5C-0D68-49D8-81DF-34D57D7C64E5}"/>
              </a:ext>
            </a:extLst>
          </p:cNvPr>
          <p:cNvSpPr>
            <a:spLocks noGrp="1"/>
          </p:cNvSpPr>
          <p:nvPr>
            <p:ph idx="18"/>
          </p:nvPr>
        </p:nvSpPr>
        <p:spPr>
          <a:xfrm>
            <a:off x="8206449" y="1825625"/>
            <a:ext cx="3348943" cy="4250054"/>
          </a:xfrm>
          <a:solidFill>
            <a:schemeClr val="tx2"/>
          </a:solidFill>
        </p:spPr>
        <p:txBody>
          <a:bodyPr lIns="360000" tIns="360000" rIns="360000" bIns="360000">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0833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ing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20640637-DF11-4206-9480-6EC6634A1FEB}"/>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chemeClr val="bg1"/>
                </a:solidFill>
              </a:defRPr>
            </a:lvl1pPr>
          </a:lstStyle>
          <a:p>
            <a:pPr marL="0" lvl="0" indent="0">
              <a:buNone/>
            </a:pPr>
            <a:endParaRPr lang="en-US" noProof="0"/>
          </a:p>
        </p:txBody>
      </p:sp>
      <p:sp>
        <p:nvSpPr>
          <p:cNvPr id="3" name="TextBox 2">
            <a:extLst>
              <a:ext uri="{FF2B5EF4-FFF2-40B4-BE49-F238E27FC236}">
                <a16:creationId xmlns:a16="http://schemas.microsoft.com/office/drawing/2014/main" id="{60F35F33-F4B0-6C30-CCC9-F9F460C46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5568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Picture">
    <p:bg>
      <p:bgPr>
        <a:solidFill>
          <a:schemeClr val="accent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B3712A61-E9E2-4785-BF56-506FDD1FC314}"/>
              </a:ext>
            </a:extLst>
          </p:cNvPr>
          <p:cNvSpPr/>
          <p:nvPr userDrawn="1"/>
        </p:nvSpPr>
        <p:spPr>
          <a:xfrm>
            <a:off x="-74864" y="-4329"/>
            <a:ext cx="6162926" cy="6862507"/>
          </a:xfrm>
          <a:custGeom>
            <a:avLst/>
            <a:gdLst>
              <a:gd name="connsiteX0" fmla="*/ 4485905 w 6162926"/>
              <a:gd name="connsiteY0" fmla="*/ 0 h 6862507"/>
              <a:gd name="connsiteX1" fmla="*/ 6162926 w 6162926"/>
              <a:gd name="connsiteY1" fmla="*/ 0 h 6862507"/>
              <a:gd name="connsiteX2" fmla="*/ 6068048 w 6162926"/>
              <a:gd name="connsiteY2" fmla="*/ 185738 h 6862507"/>
              <a:gd name="connsiteX3" fmla="*/ 5784228 w 6162926"/>
              <a:gd name="connsiteY3" fmla="*/ 874354 h 6862507"/>
              <a:gd name="connsiteX4" fmla="*/ 5745003 w 6162926"/>
              <a:gd name="connsiteY4" fmla="*/ 995685 h 6862507"/>
              <a:gd name="connsiteX5" fmla="*/ 5729397 w 6162926"/>
              <a:gd name="connsiteY5" fmla="*/ 1038632 h 6862507"/>
              <a:gd name="connsiteX6" fmla="*/ 5705856 w 6162926"/>
              <a:gd name="connsiteY6" fmla="*/ 1116773 h 6862507"/>
              <a:gd name="connsiteX7" fmla="*/ 5667005 w 6162926"/>
              <a:gd name="connsiteY7" fmla="*/ 1236946 h 6862507"/>
              <a:gd name="connsiteX8" fmla="*/ 5637680 w 6162926"/>
              <a:gd name="connsiteY8" fmla="*/ 1343070 h 6862507"/>
              <a:gd name="connsiteX9" fmla="*/ 5616212 w 6162926"/>
              <a:gd name="connsiteY9" fmla="*/ 1414330 h 6862507"/>
              <a:gd name="connsiteX10" fmla="*/ 5603452 w 6162926"/>
              <a:gd name="connsiteY10" fmla="*/ 1466937 h 6862507"/>
              <a:gd name="connsiteX11" fmla="*/ 5595209 w 6162926"/>
              <a:gd name="connsiteY11" fmla="*/ 1496767 h 6862507"/>
              <a:gd name="connsiteX12" fmla="*/ 5532423 w 6162926"/>
              <a:gd name="connsiteY12" fmla="*/ 1758852 h 6862507"/>
              <a:gd name="connsiteX13" fmla="*/ 5531251 w 6162926"/>
              <a:gd name="connsiteY13" fmla="*/ 1764614 h 6862507"/>
              <a:gd name="connsiteX14" fmla="*/ 5521762 w 6162926"/>
              <a:gd name="connsiteY14" fmla="*/ 1803738 h 6862507"/>
              <a:gd name="connsiteX15" fmla="*/ 5505040 w 6162926"/>
              <a:gd name="connsiteY15" fmla="*/ 1893480 h 6862507"/>
              <a:gd name="connsiteX16" fmla="*/ 5478703 w 6162926"/>
              <a:gd name="connsiteY16" fmla="*/ 2022962 h 6862507"/>
              <a:gd name="connsiteX17" fmla="*/ 5458780 w 6162926"/>
              <a:gd name="connsiteY17" fmla="*/ 2141743 h 6862507"/>
              <a:gd name="connsiteX18" fmla="*/ 5446869 w 6162926"/>
              <a:gd name="connsiteY18" fmla="*/ 2205663 h 6862507"/>
              <a:gd name="connsiteX19" fmla="*/ 5442490 w 6162926"/>
              <a:gd name="connsiteY19" fmla="*/ 2238863 h 6862507"/>
              <a:gd name="connsiteX20" fmla="*/ 5434104 w 6162926"/>
              <a:gd name="connsiteY20" fmla="*/ 2288858 h 6862507"/>
              <a:gd name="connsiteX21" fmla="*/ 4718367 w 6162926"/>
              <a:gd name="connsiteY21" fmla="*/ 1123248 h 6862507"/>
              <a:gd name="connsiteX22" fmla="*/ 4503324 w 6162926"/>
              <a:gd name="connsiteY22" fmla="*/ 186795 h 6862507"/>
              <a:gd name="connsiteX23" fmla="*/ 0 w 6162926"/>
              <a:gd name="connsiteY23" fmla="*/ 0 h 6862507"/>
              <a:gd name="connsiteX24" fmla="*/ 4454089 w 6162926"/>
              <a:gd name="connsiteY24" fmla="*/ 0 h 6862507"/>
              <a:gd name="connsiteX25" fmla="*/ 4475713 w 6162926"/>
              <a:gd name="connsiteY25" fmla="*/ 221627 h 6862507"/>
              <a:gd name="connsiteX26" fmla="*/ 4685818 w 6162926"/>
              <a:gd name="connsiteY26" fmla="*/ 1134432 h 6862507"/>
              <a:gd name="connsiteX27" fmla="*/ 5427864 w 6162926"/>
              <a:gd name="connsiteY27" fmla="*/ 2331219 h 6862507"/>
              <a:gd name="connsiteX28" fmla="*/ 5436803 w 6162926"/>
              <a:gd name="connsiteY28" fmla="*/ 4722591 h 6862507"/>
              <a:gd name="connsiteX29" fmla="*/ 6025482 w 6162926"/>
              <a:gd name="connsiteY29" fmla="*/ 6670561 h 6862507"/>
              <a:gd name="connsiteX30" fmla="*/ 6126314 w 6162926"/>
              <a:gd name="connsiteY30" fmla="*/ 6862507 h 6862507"/>
              <a:gd name="connsiteX31" fmla="*/ 0 w 6162926"/>
              <a:gd name="connsiteY31" fmla="*/ 6862507 h 686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62926" h="6862507">
                <a:moveTo>
                  <a:pt x="4485905" y="0"/>
                </a:moveTo>
                <a:lnTo>
                  <a:pt x="6162926" y="0"/>
                </a:lnTo>
                <a:lnTo>
                  <a:pt x="6068048" y="185738"/>
                </a:lnTo>
                <a:cubicBezTo>
                  <a:pt x="5962587" y="406957"/>
                  <a:pt x="5867901" y="636625"/>
                  <a:pt x="5784228" y="874354"/>
                </a:cubicBezTo>
                <a:lnTo>
                  <a:pt x="5745003" y="995685"/>
                </a:lnTo>
                <a:lnTo>
                  <a:pt x="5729397" y="1038632"/>
                </a:lnTo>
                <a:lnTo>
                  <a:pt x="5705856" y="1116773"/>
                </a:lnTo>
                <a:lnTo>
                  <a:pt x="5667005" y="1236946"/>
                </a:lnTo>
                <a:lnTo>
                  <a:pt x="5637680" y="1343070"/>
                </a:lnTo>
                <a:lnTo>
                  <a:pt x="5616212" y="1414330"/>
                </a:lnTo>
                <a:lnTo>
                  <a:pt x="5603452" y="1466937"/>
                </a:lnTo>
                <a:lnTo>
                  <a:pt x="5595209" y="1496767"/>
                </a:lnTo>
                <a:cubicBezTo>
                  <a:pt x="5572776" y="1583765"/>
                  <a:pt x="5551844" y="1671140"/>
                  <a:pt x="5532423" y="1758852"/>
                </a:cubicBezTo>
                <a:lnTo>
                  <a:pt x="5531251" y="1764614"/>
                </a:lnTo>
                <a:lnTo>
                  <a:pt x="5521762" y="1803738"/>
                </a:lnTo>
                <a:lnTo>
                  <a:pt x="5505040" y="1893480"/>
                </a:lnTo>
                <a:lnTo>
                  <a:pt x="5478703" y="2022962"/>
                </a:lnTo>
                <a:lnTo>
                  <a:pt x="5458780" y="2141743"/>
                </a:lnTo>
                <a:lnTo>
                  <a:pt x="5446869" y="2205663"/>
                </a:lnTo>
                <a:lnTo>
                  <a:pt x="5442490" y="2238863"/>
                </a:lnTo>
                <a:lnTo>
                  <a:pt x="5434104" y="2288858"/>
                </a:lnTo>
                <a:cubicBezTo>
                  <a:pt x="5107942" y="1962016"/>
                  <a:pt x="4862779" y="1562752"/>
                  <a:pt x="4718367" y="1123248"/>
                </a:cubicBezTo>
                <a:cubicBezTo>
                  <a:pt x="4614238" y="804618"/>
                  <a:pt x="4542511" y="492660"/>
                  <a:pt x="4503324" y="186795"/>
                </a:cubicBezTo>
                <a:close/>
                <a:moveTo>
                  <a:pt x="0" y="0"/>
                </a:moveTo>
                <a:lnTo>
                  <a:pt x="4454089" y="0"/>
                </a:lnTo>
                <a:lnTo>
                  <a:pt x="4475713" y="221627"/>
                </a:lnTo>
                <a:cubicBezTo>
                  <a:pt x="4515072" y="521660"/>
                  <a:pt x="4585136" y="826318"/>
                  <a:pt x="4685818" y="1134432"/>
                </a:cubicBezTo>
                <a:cubicBezTo>
                  <a:pt x="4834750" y="1587052"/>
                  <a:pt x="5089171" y="1997379"/>
                  <a:pt x="5427864" y="2331219"/>
                </a:cubicBezTo>
                <a:cubicBezTo>
                  <a:pt x="5313370" y="3124423"/>
                  <a:pt x="5316389" y="3930285"/>
                  <a:pt x="5436803" y="4722591"/>
                </a:cubicBezTo>
                <a:cubicBezTo>
                  <a:pt x="5544736" y="5429281"/>
                  <a:pt x="5747139" y="6094007"/>
                  <a:pt x="6025482" y="6670561"/>
                </a:cubicBezTo>
                <a:lnTo>
                  <a:pt x="6126314" y="6862507"/>
                </a:lnTo>
                <a:lnTo>
                  <a:pt x="0" y="6862507"/>
                </a:lnTo>
                <a:close/>
              </a:path>
            </a:pathLst>
          </a:custGeom>
          <a:solidFill>
            <a:schemeClr val="bg1"/>
          </a:solidFill>
          <a:ln w="16739" cap="flat">
            <a:noFill/>
            <a:prstDash val="solid"/>
            <a:miter/>
          </a:ln>
        </p:spPr>
        <p:txBody>
          <a:bodyPr rtlCol="0" anchor="ctr">
            <a:noAutofit/>
          </a:bodyPr>
          <a:lstStyle/>
          <a:p>
            <a:endParaRPr lang="en-US"/>
          </a:p>
        </p:txBody>
      </p:sp>
      <p:sp>
        <p:nvSpPr>
          <p:cNvPr id="26" name="Picture Placeholder 25">
            <a:extLst>
              <a:ext uri="{FF2B5EF4-FFF2-40B4-BE49-F238E27FC236}">
                <a16:creationId xmlns:a16="http://schemas.microsoft.com/office/drawing/2014/main" id="{91EB24DA-6D15-4700-910D-C0BE2DBAFBC1}"/>
              </a:ext>
            </a:extLst>
          </p:cNvPr>
          <p:cNvSpPr>
            <a:spLocks noGrp="1"/>
          </p:cNvSpPr>
          <p:nvPr>
            <p:ph type="pic" sz="quarter" idx="14" hasCustomPrompt="1"/>
          </p:nvPr>
        </p:nvSpPr>
        <p:spPr>
          <a:xfrm>
            <a:off x="5279614" y="0"/>
            <a:ext cx="6912386" cy="6858000"/>
          </a:xfrm>
          <a:custGeom>
            <a:avLst/>
            <a:gdLst>
              <a:gd name="connsiteX0" fmla="*/ 3518 w 6912386"/>
              <a:gd name="connsiteY0" fmla="*/ 3862426 h 6858000"/>
              <a:gd name="connsiteX1" fmla="*/ 5761 w 6912386"/>
              <a:gd name="connsiteY1" fmla="*/ 3917802 h 6858000"/>
              <a:gd name="connsiteX2" fmla="*/ 4568 w 6912386"/>
              <a:gd name="connsiteY2" fmla="*/ 3902632 h 6858000"/>
              <a:gd name="connsiteX3" fmla="*/ 6651 w 6912386"/>
              <a:gd name="connsiteY3" fmla="*/ 3011487 h 6858000"/>
              <a:gd name="connsiteX4" fmla="*/ 0 w 6912386"/>
              <a:gd name="connsiteY4" fmla="*/ 3212933 h 6858000"/>
              <a:gd name="connsiteX5" fmla="*/ 4568 w 6912386"/>
              <a:gd name="connsiteY5" fmla="*/ 3037972 h 6858000"/>
              <a:gd name="connsiteX6" fmla="*/ 62923 w 6912386"/>
              <a:gd name="connsiteY6" fmla="*/ 2424724 h 6858000"/>
              <a:gd name="connsiteX7" fmla="*/ 24697 w 6912386"/>
              <a:gd name="connsiteY7" fmla="*/ 2782119 h 6858000"/>
              <a:gd name="connsiteX8" fmla="*/ 37878 w 6912386"/>
              <a:gd name="connsiteY8" fmla="*/ 2614586 h 6858000"/>
              <a:gd name="connsiteX9" fmla="*/ 104923 w 6912386"/>
              <a:gd name="connsiteY9" fmla="*/ 2358745 h 6858000"/>
              <a:gd name="connsiteX10" fmla="*/ 1797800 w 6912386"/>
              <a:gd name="connsiteY10" fmla="*/ 3303739 h 6858000"/>
              <a:gd name="connsiteX11" fmla="*/ 3614631 w 6912386"/>
              <a:gd name="connsiteY11" fmla="*/ 3532150 h 6858000"/>
              <a:gd name="connsiteX12" fmla="*/ 5433486 w 6912386"/>
              <a:gd name="connsiteY12" fmla="*/ 3223592 h 6858000"/>
              <a:gd name="connsiteX13" fmla="*/ 6814439 w 6912386"/>
              <a:gd name="connsiteY13" fmla="*/ 2598463 h 6858000"/>
              <a:gd name="connsiteX14" fmla="*/ 6912386 w 6912386"/>
              <a:gd name="connsiteY14" fmla="*/ 2535633 h 6858000"/>
              <a:gd name="connsiteX15" fmla="*/ 6912386 w 6912386"/>
              <a:gd name="connsiteY15" fmla="*/ 6858000 h 6858000"/>
              <a:gd name="connsiteX16" fmla="*/ 806446 w 6912386"/>
              <a:gd name="connsiteY16" fmla="*/ 6858000 h 6858000"/>
              <a:gd name="connsiteX17" fmla="*/ 770869 w 6912386"/>
              <a:gd name="connsiteY17" fmla="*/ 6794196 h 6858000"/>
              <a:gd name="connsiteX18" fmla="*/ 104923 w 6912386"/>
              <a:gd name="connsiteY18" fmla="*/ 2358745 h 6858000"/>
              <a:gd name="connsiteX19" fmla="*/ 177217 w 6912386"/>
              <a:gd name="connsiteY19" fmla="*/ 1758450 h 6858000"/>
              <a:gd name="connsiteX20" fmla="*/ 85820 w 6912386"/>
              <a:gd name="connsiteY20" fmla="*/ 2251143 h 6858000"/>
              <a:gd name="connsiteX21" fmla="*/ 92390 w 6912386"/>
              <a:gd name="connsiteY21" fmla="*/ 2201334 h 6858000"/>
              <a:gd name="connsiteX22" fmla="*/ 167283 w 6912386"/>
              <a:gd name="connsiteY22" fmla="*/ 1799409 h 6858000"/>
              <a:gd name="connsiteX23" fmla="*/ 296811 w 6912386"/>
              <a:gd name="connsiteY23" fmla="*/ 1293566 h 6858000"/>
              <a:gd name="connsiteX24" fmla="*/ 181716 w 6912386"/>
              <a:gd name="connsiteY24" fmla="*/ 1739902 h 6858000"/>
              <a:gd name="connsiteX25" fmla="*/ 261733 w 6912386"/>
              <a:gd name="connsiteY25" fmla="*/ 1410001 h 6858000"/>
              <a:gd name="connsiteX26" fmla="*/ 438727 w 6912386"/>
              <a:gd name="connsiteY26" fmla="*/ 858693 h 6858000"/>
              <a:gd name="connsiteX27" fmla="*/ 337166 w 6912386"/>
              <a:gd name="connsiteY27" fmla="*/ 1159615 h 6858000"/>
              <a:gd name="connsiteX28" fmla="*/ 374918 w 6912386"/>
              <a:gd name="connsiteY28" fmla="*/ 1034303 h 6858000"/>
              <a:gd name="connsiteX29" fmla="*/ 844835 w 6912386"/>
              <a:gd name="connsiteY29" fmla="*/ 0 h 6858000"/>
              <a:gd name="connsiteX30" fmla="*/ 6912386 w 6912386"/>
              <a:gd name="connsiteY30" fmla="*/ 0 h 6858000"/>
              <a:gd name="connsiteX31" fmla="*/ 6912386 w 6912386"/>
              <a:gd name="connsiteY31" fmla="*/ 2494142 h 6858000"/>
              <a:gd name="connsiteX32" fmla="*/ 6810598 w 6912386"/>
              <a:gd name="connsiteY32" fmla="*/ 2559489 h 6858000"/>
              <a:gd name="connsiteX33" fmla="*/ 5423030 w 6912386"/>
              <a:gd name="connsiteY33" fmla="*/ 3190041 h 6858000"/>
              <a:gd name="connsiteX34" fmla="*/ 1807243 w 6912386"/>
              <a:gd name="connsiteY34" fmla="*/ 3269849 h 6858000"/>
              <a:gd name="connsiteX35" fmla="*/ 110825 w 6912386"/>
              <a:gd name="connsiteY35" fmla="*/ 2315707 h 6858000"/>
              <a:gd name="connsiteX36" fmla="*/ 344738 w 6912386"/>
              <a:gd name="connsiteY36" fmla="*/ 1241597 h 6858000"/>
              <a:gd name="connsiteX37" fmla="*/ 772379 w 6912386"/>
              <a:gd name="connsiteY37" fmla="*/ 1377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912386" h="6858000">
                <a:moveTo>
                  <a:pt x="3518" y="3862426"/>
                </a:moveTo>
                <a:lnTo>
                  <a:pt x="5761" y="3917802"/>
                </a:lnTo>
                <a:lnTo>
                  <a:pt x="4568" y="3902632"/>
                </a:lnTo>
                <a:close/>
                <a:moveTo>
                  <a:pt x="6651" y="3011487"/>
                </a:moveTo>
                <a:lnTo>
                  <a:pt x="0" y="3212933"/>
                </a:lnTo>
                <a:lnTo>
                  <a:pt x="4568" y="3037972"/>
                </a:lnTo>
                <a:close/>
                <a:moveTo>
                  <a:pt x="62923" y="2424724"/>
                </a:moveTo>
                <a:lnTo>
                  <a:pt x="24697" y="2782119"/>
                </a:lnTo>
                <a:lnTo>
                  <a:pt x="37878" y="2614586"/>
                </a:lnTo>
                <a:close/>
                <a:moveTo>
                  <a:pt x="104923" y="2358745"/>
                </a:moveTo>
                <a:cubicBezTo>
                  <a:pt x="538514" y="2778460"/>
                  <a:pt x="1111577" y="3102100"/>
                  <a:pt x="1797800" y="3303739"/>
                </a:cubicBezTo>
                <a:cubicBezTo>
                  <a:pt x="2356863" y="3468099"/>
                  <a:pt x="2985241" y="3547061"/>
                  <a:pt x="3614631" y="3532150"/>
                </a:cubicBezTo>
                <a:cubicBezTo>
                  <a:pt x="4232587" y="3518255"/>
                  <a:pt x="4845248" y="3414318"/>
                  <a:pt x="5433486" y="3223592"/>
                </a:cubicBezTo>
                <a:cubicBezTo>
                  <a:pt x="5981061" y="3042922"/>
                  <a:pt x="6436210" y="2828478"/>
                  <a:pt x="6814439" y="2598463"/>
                </a:cubicBezTo>
                <a:lnTo>
                  <a:pt x="6912386" y="2535633"/>
                </a:lnTo>
                <a:lnTo>
                  <a:pt x="6912386" y="6858000"/>
                </a:lnTo>
                <a:lnTo>
                  <a:pt x="806446" y="6858000"/>
                </a:lnTo>
                <a:lnTo>
                  <a:pt x="770869" y="6794196"/>
                </a:lnTo>
                <a:cubicBezTo>
                  <a:pt x="130701" y="5560220"/>
                  <a:pt x="-114318" y="3926988"/>
                  <a:pt x="104923" y="2358745"/>
                </a:cubicBezTo>
                <a:close/>
                <a:moveTo>
                  <a:pt x="177217" y="1758450"/>
                </a:moveTo>
                <a:lnTo>
                  <a:pt x="85820" y="2251143"/>
                </a:lnTo>
                <a:lnTo>
                  <a:pt x="92390" y="2201334"/>
                </a:lnTo>
                <a:cubicBezTo>
                  <a:pt x="114003" y="2065405"/>
                  <a:pt x="139013" y="1931364"/>
                  <a:pt x="167283" y="1799409"/>
                </a:cubicBezTo>
                <a:close/>
                <a:moveTo>
                  <a:pt x="296811" y="1293566"/>
                </a:moveTo>
                <a:lnTo>
                  <a:pt x="181716" y="1739902"/>
                </a:lnTo>
                <a:lnTo>
                  <a:pt x="261733" y="1410001"/>
                </a:lnTo>
                <a:close/>
                <a:moveTo>
                  <a:pt x="438727" y="858693"/>
                </a:moveTo>
                <a:lnTo>
                  <a:pt x="337166" y="1159615"/>
                </a:lnTo>
                <a:lnTo>
                  <a:pt x="374918" y="1034303"/>
                </a:lnTo>
                <a:close/>
                <a:moveTo>
                  <a:pt x="844835" y="0"/>
                </a:moveTo>
                <a:lnTo>
                  <a:pt x="6912386" y="0"/>
                </a:lnTo>
                <a:lnTo>
                  <a:pt x="6912386" y="2494142"/>
                </a:lnTo>
                <a:lnTo>
                  <a:pt x="6810598" y="2559489"/>
                </a:lnTo>
                <a:cubicBezTo>
                  <a:pt x="6404413" y="2807894"/>
                  <a:pt x="5939975" y="3019495"/>
                  <a:pt x="5423030" y="3190041"/>
                </a:cubicBezTo>
                <a:cubicBezTo>
                  <a:pt x="4259031" y="3574850"/>
                  <a:pt x="2941224" y="3603317"/>
                  <a:pt x="1807243" y="3269849"/>
                </a:cubicBezTo>
                <a:cubicBezTo>
                  <a:pt x="1117141" y="3067024"/>
                  <a:pt x="542561" y="2741013"/>
                  <a:pt x="110825" y="2315707"/>
                </a:cubicBezTo>
                <a:cubicBezTo>
                  <a:pt x="163106" y="1952503"/>
                  <a:pt x="241275" y="1593546"/>
                  <a:pt x="344738" y="1241597"/>
                </a:cubicBezTo>
                <a:cubicBezTo>
                  <a:pt x="459619" y="852785"/>
                  <a:pt x="602739" y="484216"/>
                  <a:pt x="772379" y="137706"/>
                </a:cubicBezTo>
                <a:close/>
              </a:path>
            </a:pathLst>
          </a:cu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647475"/>
            <a:ext cx="3985549" cy="640585"/>
          </a:xfrm>
        </p:spPr>
        <p:txBody>
          <a:bodyPr anchor="b">
            <a:noAutofit/>
          </a:bodyPr>
          <a:lstStyle>
            <a:lvl1pPr>
              <a:defRPr>
                <a:solidFill>
                  <a:schemeClr val="accent1"/>
                </a:solidFill>
              </a:defRPr>
            </a:lvl1pPr>
          </a:lstStyle>
          <a:p>
            <a:r>
              <a:rPr lang="en-US" dirty="0"/>
              <a:t>Click to edit Master title style</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303300"/>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dirty="0"/>
          </a:p>
        </p:txBody>
      </p:sp>
      <p:sp>
        <p:nvSpPr>
          <p:cNvPr id="3" name="TextBox 2">
            <a:extLst>
              <a:ext uri="{FF2B5EF4-FFF2-40B4-BE49-F238E27FC236}">
                <a16:creationId xmlns:a16="http://schemas.microsoft.com/office/drawing/2014/main" id="{92FF3193-C2AE-AFC9-E170-F5FFFA345CC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grpSp>
        <p:nvGrpSpPr>
          <p:cNvPr id="8" name="Group 7">
            <a:extLst>
              <a:ext uri="{FF2B5EF4-FFF2-40B4-BE49-F238E27FC236}">
                <a16:creationId xmlns:a16="http://schemas.microsoft.com/office/drawing/2014/main" id="{021E224B-362D-0CB8-A4C6-70A1CF6EFC1F}"/>
              </a:ext>
            </a:extLst>
          </p:cNvPr>
          <p:cNvGrpSpPr/>
          <p:nvPr userDrawn="1"/>
        </p:nvGrpSpPr>
        <p:grpSpPr>
          <a:xfrm>
            <a:off x="637169" y="5790193"/>
            <a:ext cx="2915808" cy="778602"/>
            <a:chOff x="637169" y="5790193"/>
            <a:chExt cx="2915808" cy="778602"/>
          </a:xfrm>
        </p:grpSpPr>
        <p:cxnSp>
          <p:nvCxnSpPr>
            <p:cNvPr id="10" name="Straight Connector 9">
              <a:extLst>
                <a:ext uri="{FF2B5EF4-FFF2-40B4-BE49-F238E27FC236}">
                  <a16:creationId xmlns:a16="http://schemas.microsoft.com/office/drawing/2014/main" id="{AF7680EF-082B-828C-9909-988C14988A67}"/>
                </a:ext>
              </a:extLst>
            </p:cNvPr>
            <p:cNvCxnSpPr>
              <a:cxnSpLocks/>
            </p:cNvCxnSpPr>
            <p:nvPr userDrawn="1"/>
          </p:nvCxnSpPr>
          <p:spPr>
            <a:xfrm>
              <a:off x="637169" y="6568795"/>
              <a:ext cx="2821464" cy="0"/>
            </a:xfrm>
            <a:prstGeom prst="line">
              <a:avLst/>
            </a:prstGeom>
            <a:ln w="19050">
              <a:solidFill>
                <a:srgbClr val="10109F"/>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6C230FC-C60C-0407-EF09-008FF8B3354B}"/>
                </a:ext>
              </a:extLst>
            </p:cNvPr>
            <p:cNvSpPr txBox="1"/>
            <p:nvPr userDrawn="1"/>
          </p:nvSpPr>
          <p:spPr>
            <a:xfrm>
              <a:off x="1321108" y="5815805"/>
              <a:ext cx="2231869" cy="738664"/>
            </a:xfrm>
            <a:prstGeom prst="rect">
              <a:avLst/>
            </a:prstGeom>
            <a:noFill/>
          </p:spPr>
          <p:txBody>
            <a:bodyPr wrap="square" rtlCol="0">
              <a:spAutoFit/>
            </a:bodyPr>
            <a:lstStyle/>
            <a:p>
              <a:r>
                <a:rPr lang="en-GB" sz="2400" dirty="0">
                  <a:solidFill>
                    <a:srgbClr val="000FAA"/>
                  </a:solidFill>
                  <a:latin typeface="Myriad for Rabobank It" panose="020B0503030403090204" pitchFamily="34" charset="0"/>
                </a:rPr>
                <a:t>Engineer’s Week</a:t>
              </a:r>
            </a:p>
            <a:p>
              <a:r>
                <a:rPr lang="en-GB" sz="1800" dirty="0">
                  <a:solidFill>
                    <a:schemeClr val="accent1"/>
                  </a:solidFill>
                  <a:latin typeface="+mj-lt"/>
                </a:rPr>
                <a:t>November 12, 13 &amp; 14</a:t>
              </a:r>
              <a:endParaRPr lang="nl-NL" sz="1800" dirty="0">
                <a:solidFill>
                  <a:schemeClr val="accent1"/>
                </a:solidFill>
                <a:latin typeface="+mj-lt"/>
              </a:endParaRPr>
            </a:p>
          </p:txBody>
        </p:sp>
        <p:pic>
          <p:nvPicPr>
            <p:cNvPr id="12" name="Picture 11">
              <a:extLst>
                <a:ext uri="{FF2B5EF4-FFF2-40B4-BE49-F238E27FC236}">
                  <a16:creationId xmlns:a16="http://schemas.microsoft.com/office/drawing/2014/main" id="{D090AF38-8F02-FE69-1553-7D18AD79933C}"/>
                </a:ext>
              </a:extLst>
            </p:cNvPr>
            <p:cNvPicPr>
              <a:picLocks noChangeAspect="1"/>
            </p:cNvPicPr>
            <p:nvPr userDrawn="1"/>
          </p:nvPicPr>
          <p:blipFill>
            <a:blip r:embed="rId2"/>
            <a:stretch>
              <a:fillRect/>
            </a:stretch>
          </p:blipFill>
          <p:spPr>
            <a:xfrm>
              <a:off x="711549" y="5790193"/>
              <a:ext cx="531387" cy="706690"/>
            </a:xfrm>
            <a:prstGeom prst="rect">
              <a:avLst/>
            </a:prstGeom>
          </p:spPr>
        </p:pic>
      </p:grpSp>
    </p:spTree>
    <p:extLst>
      <p:ext uri="{BB962C8B-B14F-4D97-AF65-F5344CB8AC3E}">
        <p14:creationId xmlns:p14="http://schemas.microsoft.com/office/powerpoint/2010/main" val="567572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ing Slide with with Pictur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3D145-9570-439A-AF4E-3F0A8CE63BFD}"/>
              </a:ext>
            </a:extLst>
          </p:cNvPr>
          <p:cNvSpPr/>
          <p:nvPr userDrawn="1"/>
        </p:nvSpPr>
        <p:spPr>
          <a:xfrm>
            <a:off x="-74864" y="0"/>
            <a:ext cx="61708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2947023"/>
            <a:ext cx="3985549" cy="640585"/>
          </a:xfrm>
        </p:spPr>
        <p:txBody>
          <a:bodyPr anchor="b">
            <a:noAutofit/>
          </a:bodyPr>
          <a:lstStyle>
            <a:lvl1pPr>
              <a:defRPr>
                <a:solidFill>
                  <a:schemeClr val="accent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3602848"/>
            <a:ext cx="3985549" cy="462728"/>
          </a:xfrm>
        </p:spPr>
        <p:txBody>
          <a:bodyPr lIns="0" tIns="0" rIns="0" bIns="0">
            <a:noAutofit/>
          </a:bodyPr>
          <a:lstStyle>
            <a:lvl1pPr>
              <a:defRPr lang="en-GB" sz="2400" dirty="0">
                <a:solidFill>
                  <a:schemeClr val="tx2"/>
                </a:solidFill>
              </a:defRPr>
            </a:lvl1pPr>
          </a:lstStyle>
          <a:p>
            <a:pPr marL="0" lvl="0" indent="0">
              <a:buNone/>
            </a:pPr>
            <a:endParaRPr lang="en-US" noProof="0"/>
          </a:p>
        </p:txBody>
      </p:sp>
      <p:sp>
        <p:nvSpPr>
          <p:cNvPr id="13" name="Picture Placeholder 12">
            <a:extLst>
              <a:ext uri="{FF2B5EF4-FFF2-40B4-BE49-F238E27FC236}">
                <a16:creationId xmlns:a16="http://schemas.microsoft.com/office/drawing/2014/main" id="{E8398221-5A25-4A8D-8F58-2E6809428F4B}"/>
              </a:ext>
            </a:extLst>
          </p:cNvPr>
          <p:cNvSpPr>
            <a:spLocks noGrp="1"/>
          </p:cNvSpPr>
          <p:nvPr>
            <p:ph type="pic" sz="quarter" idx="14" hasCustomPrompt="1"/>
          </p:nvPr>
        </p:nvSpPr>
        <p:spPr>
          <a:xfrm>
            <a:off x="609600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dirty="0"/>
              <a:t>Click here and select an image from the Images Library in Templafy.</a:t>
            </a:r>
            <a:br>
              <a:rPr lang="en-US" dirty="0"/>
            </a:br>
            <a:r>
              <a:rPr lang="en-US" dirty="0"/>
              <a:t>Next, select a line from the Slide Elements Library.</a:t>
            </a:r>
          </a:p>
        </p:txBody>
      </p:sp>
      <p:sp>
        <p:nvSpPr>
          <p:cNvPr id="3" name="TextBox 2">
            <a:extLst>
              <a:ext uri="{FF2B5EF4-FFF2-40B4-BE49-F238E27FC236}">
                <a16:creationId xmlns:a16="http://schemas.microsoft.com/office/drawing/2014/main" id="{A7D5E8FF-9A5E-BB0C-1BF7-A05F5B3D8B85}"/>
              </a:ext>
            </a:extLst>
          </p:cNvPr>
          <p:cNvSpPr txBox="1"/>
          <p:nvPr userDrawn="1"/>
        </p:nvSpPr>
        <p:spPr>
          <a:xfrm>
            <a:off x="9376725" y="6285655"/>
            <a:ext cx="2365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380687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lvl1pPr>
              <a:defRPr>
                <a:solidFill>
                  <a:schemeClr val="bg1"/>
                </a:solidFill>
              </a:defRPr>
            </a:lvl1pPr>
          </a:lstStyle>
          <a:p>
            <a:fld id="{555B1587-59F1-4FB5-A363-0505DAC627C3}" type="slidenum">
              <a:rPr lang="en-US" smtClean="0"/>
              <a:pPr/>
              <a:t>‹#›</a:t>
            </a:fld>
            <a:endParaRPr lang="en-US"/>
          </a:p>
        </p:txBody>
      </p:sp>
      <p:sp>
        <p:nvSpPr>
          <p:cNvPr id="4" name="Text Placeholder 3">
            <a:extLst>
              <a:ext uri="{FF2B5EF4-FFF2-40B4-BE49-F238E27FC236}">
                <a16:creationId xmlns:a16="http://schemas.microsoft.com/office/drawing/2014/main" id="{F07E94E8-D37C-4617-835F-A14D05D5FA49}"/>
              </a:ext>
            </a:extLst>
          </p:cNvPr>
          <p:cNvSpPr>
            <a:spLocks noGrp="1"/>
          </p:cNvSpPr>
          <p:nvPr>
            <p:ph type="body" sz="quarter" idx="17" hasCustomPrompt="1"/>
          </p:nvPr>
        </p:nvSpPr>
        <p:spPr>
          <a:xfrm>
            <a:off x="609600" y="773575"/>
            <a:ext cx="10972802" cy="5310387"/>
          </a:xfrm>
        </p:spPr>
        <p:txBody>
          <a:bodyPr anchor="ctr"/>
          <a:lstStyle>
            <a:lvl1pPr algn="ctr">
              <a:defRPr sz="7200">
                <a:solidFill>
                  <a:schemeClr val="bg1"/>
                </a:solidFill>
                <a:latin typeface="+mj-lt"/>
              </a:defRPr>
            </a:lvl1pPr>
            <a:lvl2pPr marL="0" indent="0" algn="ctr">
              <a:spcBef>
                <a:spcPts val="3200"/>
              </a:spcBef>
              <a:buNone/>
              <a:defRPr sz="2400">
                <a:solidFill>
                  <a:schemeClr val="bg1"/>
                </a:solidFill>
                <a:latin typeface="+mj-lt"/>
              </a:defRPr>
            </a:lvl2pPr>
            <a:lvl3pPr marL="0" indent="0" algn="ctr">
              <a:buNone/>
              <a:defRPr>
                <a:solidFill>
                  <a:schemeClr val="bg1"/>
                </a:solidFill>
              </a:defRPr>
            </a:lvl3pPr>
            <a:lvl4pPr marL="0" indent="0" algn="ctr">
              <a:buNone/>
              <a:defRPr>
                <a:solidFill>
                  <a:schemeClr val="bg1"/>
                </a:solidFill>
              </a:defRPr>
            </a:lvl4pPr>
            <a:lvl5pPr algn="ctr">
              <a:defRPr>
                <a:solidFill>
                  <a:schemeClr val="bg1"/>
                </a:solidFill>
              </a:defRPr>
            </a:lvl5pPr>
          </a:lstStyle>
          <a:p>
            <a:pPr lvl="0"/>
            <a:r>
              <a:rPr lang="en-US" dirty="0"/>
              <a:t>“Quote”</a:t>
            </a:r>
          </a:p>
          <a:p>
            <a:pPr lvl="1"/>
            <a:r>
              <a:rPr lang="en-US" dirty="0"/>
              <a:t>Reference</a:t>
            </a:r>
          </a:p>
        </p:txBody>
      </p:sp>
      <p:sp>
        <p:nvSpPr>
          <p:cNvPr id="3" name="TextBox 2">
            <a:extLst>
              <a:ext uri="{FF2B5EF4-FFF2-40B4-BE49-F238E27FC236}">
                <a16:creationId xmlns:a16="http://schemas.microsoft.com/office/drawing/2014/main" id="{B8F82F4F-50F0-BF8B-C197-9105826E5473}"/>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16128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67C26E32-A55E-ADD5-8A1D-D2506F9132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217" r="22229"/>
          <a:stretch/>
        </p:blipFill>
        <p:spPr>
          <a:xfrm>
            <a:off x="6314172" y="0"/>
            <a:ext cx="5877827" cy="6858000"/>
          </a:xfrm>
          <a:prstGeom prst="rect">
            <a:avLst/>
          </a:prstGeom>
        </p:spPr>
      </p:pic>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lstStyle/>
          <a:p>
            <a:r>
              <a:rPr lang="en-US" dirty="0"/>
              <a:t>Click to edit Master title style</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lstStyle>
            <a:lvl1pPr>
              <a:defRPr sz="1800">
                <a:solidFill>
                  <a:schemeClr val="accent1"/>
                </a:solidFill>
                <a:latin typeface="+mj-lt"/>
              </a:defRPr>
            </a:lvl1pPr>
          </a:lstStyle>
          <a:p>
            <a:pPr lvl="0"/>
            <a:r>
              <a:rPr lang="en-US"/>
              <a:t>Click to edit Master text styles</a:t>
            </a:r>
          </a:p>
        </p:txBody>
      </p:sp>
      <p:sp>
        <p:nvSpPr>
          <p:cNvPr id="7" name="TextBox 6">
            <a:extLst>
              <a:ext uri="{FF2B5EF4-FFF2-40B4-BE49-F238E27FC236}">
                <a16:creationId xmlns:a16="http://schemas.microsoft.com/office/drawing/2014/main" id="{22E4F842-ADFE-C3A5-547D-8ED28DF2E23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
        <p:nvSpPr>
          <p:cNvPr id="19" name="Text Placeholder 18">
            <a:extLst>
              <a:ext uri="{FF2B5EF4-FFF2-40B4-BE49-F238E27FC236}">
                <a16:creationId xmlns:a16="http://schemas.microsoft.com/office/drawing/2014/main" id="{ED91AF06-9951-31F4-9F9D-F4A6699B31BC}"/>
              </a:ext>
            </a:extLst>
          </p:cNvPr>
          <p:cNvSpPr>
            <a:spLocks noGrp="1"/>
          </p:cNvSpPr>
          <p:nvPr>
            <p:ph type="body" sz="quarter" idx="16" hasCustomPrompt="1"/>
          </p:nvPr>
        </p:nvSpPr>
        <p:spPr>
          <a:xfrm>
            <a:off x="685800" y="2466975"/>
            <a:ext cx="5048250" cy="4188012"/>
          </a:xfrm>
        </p:spPr>
        <p:txBody>
          <a:bodyPr/>
          <a:lstStyle>
            <a:lvl1pPr>
              <a:defRPr>
                <a:sym typeface="Wingdings" panose="05000000000000000000" pitchFamily="2" charset="2"/>
              </a:defRPr>
            </a:lvl1pPr>
            <a:lvl2pPr marL="1800" indent="0">
              <a:buNone/>
              <a:defRPr/>
            </a:lvl2pPr>
          </a:lstStyle>
          <a:p>
            <a:pPr lvl="0"/>
            <a:r>
              <a:rPr lang="en-GB" dirty="0"/>
              <a:t>Use this slide to re-engage your audience. What do you want them to do, feel or remember? What’s the essence of your story? For example:                                                                   What do you want your audience to remember? You can end with a short summary (max 3. items to remember)        How do you want your audience to feel? You can end with an inspiring quote or one-liner                                             What do you want your audience to do? You can end with a clear call-to-action</a:t>
            </a:r>
          </a:p>
        </p:txBody>
      </p:sp>
    </p:spTree>
    <p:extLst>
      <p:ext uri="{BB962C8B-B14F-4D97-AF65-F5344CB8AC3E}">
        <p14:creationId xmlns:p14="http://schemas.microsoft.com/office/powerpoint/2010/main" val="4265709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Picture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FEA95E3-2877-42A9-A3C8-3758AA03A4F1}"/>
              </a:ext>
            </a:extLst>
          </p:cNvPr>
          <p:cNvSpPr/>
          <p:nvPr userDrawn="1"/>
        </p:nvSpPr>
        <p:spPr>
          <a:xfrm>
            <a:off x="857250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5125133"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5125133"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8" name="Picture Placeholder 17">
            <a:extLst>
              <a:ext uri="{FF2B5EF4-FFF2-40B4-BE49-F238E27FC236}">
                <a16:creationId xmlns:a16="http://schemas.microsoft.com/office/drawing/2014/main" id="{55D30CEF-6343-41E0-8E25-7AE366C1E2D9}"/>
              </a:ext>
            </a:extLst>
          </p:cNvPr>
          <p:cNvSpPr>
            <a:spLocks noGrp="1"/>
          </p:cNvSpPr>
          <p:nvPr>
            <p:ph type="pic" sz="quarter" idx="1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4301490 h 6858000"/>
              <a:gd name="connsiteX3" fmla="*/ 2476500 w 6096000"/>
              <a:gd name="connsiteY3" fmla="*/ 4301490 h 6858000"/>
              <a:gd name="connsiteX4" fmla="*/ 2476500 w 6096000"/>
              <a:gd name="connsiteY4" fmla="*/ 6082642 h 6858000"/>
              <a:gd name="connsiteX5" fmla="*/ 6096000 w 6096000"/>
              <a:gd name="connsiteY5" fmla="*/ 6082642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4301490"/>
                </a:lnTo>
                <a:lnTo>
                  <a:pt x="2476500" y="4301490"/>
                </a:lnTo>
                <a:lnTo>
                  <a:pt x="2476500" y="6082642"/>
                </a:lnTo>
                <a:lnTo>
                  <a:pt x="6096000" y="6082642"/>
                </a:lnTo>
                <a:lnTo>
                  <a:pt x="6096000" y="6858000"/>
                </a:lnTo>
                <a:lnTo>
                  <a:pt x="0" y="6858000"/>
                </a:lnTo>
                <a:close/>
              </a:path>
            </a:pathLst>
          </a:custGeom>
          <a:solidFill>
            <a:schemeClr val="tx2"/>
          </a:solidFill>
        </p:spPr>
        <p:txBody>
          <a:bodyPr wrap="square" tIns="828000" anchor="ctr" anchorCtr="1">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4" name="Content Placeholder 2">
            <a:extLst>
              <a:ext uri="{FF2B5EF4-FFF2-40B4-BE49-F238E27FC236}">
                <a16:creationId xmlns:a16="http://schemas.microsoft.com/office/drawing/2014/main" id="{7FBAD3CA-2CBF-4717-8BAC-D05DCBA68E4B}"/>
              </a:ext>
            </a:extLst>
          </p:cNvPr>
          <p:cNvSpPr>
            <a:spLocks noGrp="1"/>
          </p:cNvSpPr>
          <p:nvPr>
            <p:ph idx="17"/>
          </p:nvPr>
        </p:nvSpPr>
        <p:spPr>
          <a:xfrm>
            <a:off x="8879681" y="4607977"/>
            <a:ext cx="2675711" cy="1172980"/>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a:extLst>
              <a:ext uri="{FF2B5EF4-FFF2-40B4-BE49-F238E27FC236}">
                <a16:creationId xmlns:a16="http://schemas.microsoft.com/office/drawing/2014/main" id="{2DF0FAC8-D429-D924-9D1F-D12E3B15A12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17486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Picture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0" y="0"/>
            <a:ext cx="6096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Tree>
    <p:extLst>
      <p:ext uri="{BB962C8B-B14F-4D97-AF65-F5344CB8AC3E}">
        <p14:creationId xmlns:p14="http://schemas.microsoft.com/office/powerpoint/2010/main" val="40929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Picture with Caption (2)">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CECE92-8116-48F5-AA44-C8DF8A2B62F8}"/>
              </a:ext>
            </a:extLst>
          </p:cNvPr>
          <p:cNvSpPr/>
          <p:nvPr userDrawn="1"/>
        </p:nvSpPr>
        <p:spPr>
          <a:xfrm>
            <a:off x="0" y="4301490"/>
            <a:ext cx="3619500" cy="1781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9" name="Picture Placeholder 18">
            <a:extLst>
              <a:ext uri="{FF2B5EF4-FFF2-40B4-BE49-F238E27FC236}">
                <a16:creationId xmlns:a16="http://schemas.microsoft.com/office/drawing/2014/main" id="{41FC4B7D-F8EE-40C8-B167-441F1B964AE7}"/>
              </a:ext>
            </a:extLst>
          </p:cNvPr>
          <p:cNvSpPr>
            <a:spLocks noGrp="1"/>
          </p:cNvSpPr>
          <p:nvPr>
            <p:ph type="pic" sz="quarter" idx="14"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082642 h 6858000"/>
              <a:gd name="connsiteX5" fmla="*/ 3619500 w 6096000"/>
              <a:gd name="connsiteY5" fmla="*/ 6082642 h 6858000"/>
              <a:gd name="connsiteX6" fmla="*/ 3619500 w 6096000"/>
              <a:gd name="connsiteY6" fmla="*/ 4301490 h 6858000"/>
              <a:gd name="connsiteX7" fmla="*/ 0 w 6096000"/>
              <a:gd name="connsiteY7" fmla="*/ 43014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0" y="6858000"/>
                </a:lnTo>
                <a:lnTo>
                  <a:pt x="0" y="6082642"/>
                </a:lnTo>
                <a:lnTo>
                  <a:pt x="3619500" y="6082642"/>
                </a:lnTo>
                <a:lnTo>
                  <a:pt x="3619500" y="4301490"/>
                </a:lnTo>
                <a:lnTo>
                  <a:pt x="0" y="4301490"/>
                </a:lnTo>
                <a:close/>
              </a:path>
            </a:pathLst>
          </a:custGeom>
          <a:solidFill>
            <a:schemeClr val="tx2"/>
          </a:solidFill>
        </p:spPr>
        <p:txBody>
          <a:bodyPr wrap="square" tIns="828000" anchor="ctr">
            <a:noAutofit/>
          </a:bodyPr>
          <a:lstStyle>
            <a:lvl1pPr algn="ctr">
              <a:defRPr>
                <a:solidFill>
                  <a:schemeClr val="bg1"/>
                </a:solidFill>
              </a:defRPr>
            </a:lvl1pPr>
          </a:lstStyle>
          <a:p>
            <a:r>
              <a:rPr lang="en-US"/>
              <a:t>Click here and select an image from the Images Library in Templafy.</a:t>
            </a:r>
            <a:br>
              <a:rPr lang="en-US"/>
            </a:br>
            <a:r>
              <a:rPr lang="en-US"/>
              <a:t>Next, select a line from the Slide Elements Library.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chemeClr val="bg1"/>
                </a:solidFill>
              </a:defRPr>
            </a:lvl1pPr>
          </a:lstStyle>
          <a:p>
            <a:fld id="{555B1587-59F1-4FB5-A363-0505DAC627C3}" type="slidenum">
              <a:rPr lang="en-US" smtClean="0"/>
              <a:pPr/>
              <a:t>‹#›</a:t>
            </a:fld>
            <a:endParaRPr lang="en-US"/>
          </a:p>
        </p:txBody>
      </p:sp>
      <p:sp>
        <p:nvSpPr>
          <p:cNvPr id="12" name="Content Placeholder 2">
            <a:extLst>
              <a:ext uri="{FF2B5EF4-FFF2-40B4-BE49-F238E27FC236}">
                <a16:creationId xmlns:a16="http://schemas.microsoft.com/office/drawing/2014/main" id="{DD944D76-2D13-4382-8D82-55E28D6973AA}"/>
              </a:ext>
            </a:extLst>
          </p:cNvPr>
          <p:cNvSpPr>
            <a:spLocks noGrp="1"/>
          </p:cNvSpPr>
          <p:nvPr>
            <p:ph idx="17"/>
          </p:nvPr>
        </p:nvSpPr>
        <p:spPr>
          <a:xfrm>
            <a:off x="343864" y="4605576"/>
            <a:ext cx="2968453" cy="1169884"/>
          </a:xfrm>
          <a:noFill/>
        </p:spPr>
        <p:txBody>
          <a:bodyPr>
            <a:noAutofit/>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0930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709459"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709459" y="2182368"/>
            <a:ext cx="4865226" cy="3902057"/>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709459"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4" name="TextBox 3">
            <a:extLst>
              <a:ext uri="{FF2B5EF4-FFF2-40B4-BE49-F238E27FC236}">
                <a16:creationId xmlns:a16="http://schemas.microsoft.com/office/drawing/2014/main" id="{334A2972-DB62-5199-DBAA-64CAAC2F2F77}"/>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402495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CC0D568C-99AB-9C05-3E64-03D0009B86B4}"/>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Click here and select an image from the Images Library in Templafy.</a:t>
            </a:r>
            <a:br>
              <a:rPr lang="en-US" noProof="0"/>
            </a:br>
            <a:r>
              <a:rPr lang="en-US" noProof="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2" name="TextBox 1">
            <a:extLst>
              <a:ext uri="{FF2B5EF4-FFF2-40B4-BE49-F238E27FC236}">
                <a16:creationId xmlns:a16="http://schemas.microsoft.com/office/drawing/2014/main" id="{BC72C118-3234-C27F-532F-134FDC1C18EB}"/>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317862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llustration (2)">
    <p:bg>
      <p:bgPr>
        <a:solidFill>
          <a:srgbClr val="EFEFE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BB976F5-9C1D-4A08-B736-18D226E1FA40}"/>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DC2EEA33-2E5B-4611-AD95-68E5FEAB1D15}"/>
              </a:ext>
            </a:extLst>
          </p:cNvPr>
          <p:cNvSpPr/>
          <p:nvPr userDrawn="1"/>
        </p:nvSpPr>
        <p:spPr>
          <a:xfrm>
            <a:off x="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17315" y="585788"/>
            <a:ext cx="4861370" cy="5498638"/>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709459"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709459" y="2182368"/>
            <a:ext cx="4865226" cy="3902057"/>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709459"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709459"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30229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a:p>
        </p:txBody>
      </p:sp>
      <p:sp>
        <p:nvSpPr>
          <p:cNvPr id="24" name="Picture Placeholder 25">
            <a:extLst>
              <a:ext uri="{FF2B5EF4-FFF2-40B4-BE49-F238E27FC236}">
                <a16:creationId xmlns:a16="http://schemas.microsoft.com/office/drawing/2014/main" id="{0DFCD3AE-C4CA-48E8-823C-3656BFF22819}"/>
              </a:ext>
            </a:extLst>
          </p:cNvPr>
          <p:cNvSpPr>
            <a:spLocks noGrp="1"/>
          </p:cNvSpPr>
          <p:nvPr>
            <p:ph type="pic" sz="quarter" idx="14" hasCustomPrompt="1"/>
          </p:nvPr>
        </p:nvSpPr>
        <p:spPr>
          <a:xfrm>
            <a:off x="6713315" y="585788"/>
            <a:ext cx="4861370" cy="5496854"/>
          </a:xfrm>
          <a:prstGeom prst="rect">
            <a:avLst/>
          </a:prstGeom>
          <a:noFill/>
        </p:spPr>
        <p:txBody>
          <a:bodyPr wrap="square" tIns="0" bIns="180000" anchor="b" anchorCtr="0">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a:xfrm>
            <a:off x="609600" y="585787"/>
            <a:ext cx="4865226" cy="640585"/>
          </a:xfrm>
        </p:spPr>
        <p:txBody>
          <a:bodyPr>
            <a:noAutofit/>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4865226" cy="3900274"/>
          </a:xfrm>
        </p:spPr>
        <p:txBody>
          <a:bodyPr>
            <a:noAutofit/>
          </a:bodyPr>
          <a:lstStyle>
            <a:lvl1pPr>
              <a:defRPr>
                <a:solidFill>
                  <a:schemeClr val="bg1"/>
                </a:solidFill>
              </a:defRPr>
            </a:lvl1pPr>
            <a:lvl2pPr>
              <a:buClr>
                <a:schemeClr val="accent1"/>
              </a:buCl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4865226"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4865226" cy="375320"/>
          </a:xfrm>
        </p:spPr>
        <p:txBody>
          <a:bodyPr>
            <a:noAutofit/>
          </a:bodyPr>
          <a:lstStyle>
            <a:lvl1pPr>
              <a:defRPr sz="1800">
                <a:solidFill>
                  <a:schemeClr val="bg1"/>
                </a:solidFill>
                <a:latin typeface="+mj-lt"/>
              </a:defRPr>
            </a:lvl1pPr>
          </a:lstStyle>
          <a:p>
            <a:pPr lvl="0"/>
            <a:r>
              <a:rPr lang="en-US"/>
              <a:t>Click to edit Master text styles</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28" name="Graphic 31">
            <a:extLst>
              <a:ext uri="{FF2B5EF4-FFF2-40B4-BE49-F238E27FC236}">
                <a16:creationId xmlns:a16="http://schemas.microsoft.com/office/drawing/2014/main" id="{93621268-7B25-485D-B6F1-F01FABDCCFC3}"/>
              </a:ext>
            </a:extLst>
          </p:cNvPr>
          <p:cNvSpPr/>
          <p:nvPr userDrawn="1"/>
        </p:nvSpPr>
        <p:spPr>
          <a:xfrm>
            <a:off x="10652186" y="6388681"/>
            <a:ext cx="903206" cy="163280"/>
          </a:xfrm>
          <a:custGeom>
            <a:avLst/>
            <a:gdLst>
              <a:gd name="connsiteX0" fmla="*/ 1634337 w 2761964"/>
              <a:gd name="connsiteY0" fmla="*/ 322905 h 500729"/>
              <a:gd name="connsiteX1" fmla="*/ 1537468 w 2761964"/>
              <a:gd name="connsiteY1" fmla="*/ 437205 h 500729"/>
              <a:gd name="connsiteX2" fmla="*/ 1496034 w 2761964"/>
              <a:gd name="connsiteY2" fmla="*/ 384531 h 500729"/>
              <a:gd name="connsiteX3" fmla="*/ 1512417 w 2761964"/>
              <a:gd name="connsiteY3" fmla="*/ 282900 h 500729"/>
              <a:gd name="connsiteX4" fmla="*/ 1581378 w 2761964"/>
              <a:gd name="connsiteY4" fmla="*/ 215748 h 500729"/>
              <a:gd name="connsiteX5" fmla="*/ 1634337 w 2761964"/>
              <a:gd name="connsiteY5" fmla="*/ 322905 h 500729"/>
              <a:gd name="connsiteX6" fmla="*/ 1475365 w 2761964"/>
              <a:gd name="connsiteY6" fmla="*/ 472257 h 500729"/>
              <a:gd name="connsiteX7" fmla="*/ 1545660 w 2761964"/>
              <a:gd name="connsiteY7" fmla="*/ 498641 h 500729"/>
              <a:gd name="connsiteX8" fmla="*/ 1725682 w 2761964"/>
              <a:gd name="connsiteY8" fmla="*/ 326048 h 500729"/>
              <a:gd name="connsiteX9" fmla="*/ 1614716 w 2761964"/>
              <a:gd name="connsiteY9" fmla="*/ 151645 h 500729"/>
              <a:gd name="connsiteX10" fmla="*/ 1535468 w 2761964"/>
              <a:gd name="connsiteY10" fmla="*/ 164885 h 500729"/>
              <a:gd name="connsiteX11" fmla="*/ 1564043 w 2761964"/>
              <a:gd name="connsiteY11" fmla="*/ -183 h 500729"/>
              <a:gd name="connsiteX12" fmla="*/ 1477556 w 2761964"/>
              <a:gd name="connsiteY12" fmla="*/ -183 h 500729"/>
              <a:gd name="connsiteX13" fmla="*/ 1391831 w 2761964"/>
              <a:gd name="connsiteY13" fmla="*/ 492640 h 500729"/>
              <a:gd name="connsiteX14" fmla="*/ 1457077 w 2761964"/>
              <a:gd name="connsiteY14" fmla="*/ 492640 h 500729"/>
              <a:gd name="connsiteX15" fmla="*/ 1476127 w 2761964"/>
              <a:gd name="connsiteY15" fmla="*/ 472257 h 500729"/>
              <a:gd name="connsiteX16" fmla="*/ 2395957 w 2761964"/>
              <a:gd name="connsiteY16" fmla="*/ 261945 h 500729"/>
              <a:gd name="connsiteX17" fmla="*/ 2300707 w 2761964"/>
              <a:gd name="connsiteY17" fmla="*/ 150978 h 500729"/>
              <a:gd name="connsiteX18" fmla="*/ 2194217 w 2761964"/>
              <a:gd name="connsiteY18" fmla="*/ 200127 h 500729"/>
              <a:gd name="connsiteX19" fmla="*/ 2196408 w 2761964"/>
              <a:gd name="connsiteY19" fmla="*/ 158503 h 500729"/>
              <a:gd name="connsiteX20" fmla="*/ 2116302 w 2761964"/>
              <a:gd name="connsiteY20" fmla="*/ 158503 h 500729"/>
              <a:gd name="connsiteX21" fmla="*/ 2110111 w 2761964"/>
              <a:gd name="connsiteY21" fmla="*/ 220130 h 500729"/>
              <a:gd name="connsiteX22" fmla="*/ 2063629 w 2761964"/>
              <a:gd name="connsiteY22" fmla="*/ 492069 h 500729"/>
              <a:gd name="connsiteX23" fmla="*/ 2151450 w 2761964"/>
              <a:gd name="connsiteY23" fmla="*/ 492069 h 500729"/>
              <a:gd name="connsiteX24" fmla="*/ 2180025 w 2761964"/>
              <a:gd name="connsiteY24" fmla="*/ 315475 h 500729"/>
              <a:gd name="connsiteX25" fmla="*/ 2271560 w 2761964"/>
              <a:gd name="connsiteY25" fmla="*/ 208128 h 500729"/>
              <a:gd name="connsiteX26" fmla="*/ 2308136 w 2761964"/>
              <a:gd name="connsiteY26" fmla="*/ 271565 h 500729"/>
              <a:gd name="connsiteX27" fmla="*/ 2270036 w 2761964"/>
              <a:gd name="connsiteY27" fmla="*/ 492069 h 500729"/>
              <a:gd name="connsiteX28" fmla="*/ 2357094 w 2761964"/>
              <a:gd name="connsiteY28" fmla="*/ 492069 h 500729"/>
              <a:gd name="connsiteX29" fmla="*/ 2761812 w 2761964"/>
              <a:gd name="connsiteY29" fmla="*/ 151550 h 500729"/>
              <a:gd name="connsiteX30" fmla="*/ 2659513 w 2761964"/>
              <a:gd name="connsiteY30" fmla="*/ 151550 h 500729"/>
              <a:gd name="connsiteX31" fmla="*/ 2541975 w 2761964"/>
              <a:gd name="connsiteY31" fmla="*/ 276232 h 500729"/>
              <a:gd name="connsiteX32" fmla="*/ 2540260 w 2761964"/>
              <a:gd name="connsiteY32" fmla="*/ 276232 h 500729"/>
              <a:gd name="connsiteX33" fmla="*/ 2587409 w 2761964"/>
              <a:gd name="connsiteY33" fmla="*/ 7 h 500729"/>
              <a:gd name="connsiteX34" fmla="*/ 2501684 w 2761964"/>
              <a:gd name="connsiteY34" fmla="*/ 7 h 500729"/>
              <a:gd name="connsiteX35" fmla="*/ 2415959 w 2761964"/>
              <a:gd name="connsiteY35" fmla="*/ 492545 h 500729"/>
              <a:gd name="connsiteX36" fmla="*/ 2502541 w 2761964"/>
              <a:gd name="connsiteY36" fmla="*/ 492545 h 500729"/>
              <a:gd name="connsiteX37" fmla="*/ 2511304 w 2761964"/>
              <a:gd name="connsiteY37" fmla="*/ 443301 h 500729"/>
              <a:gd name="connsiteX38" fmla="*/ 2528830 w 2761964"/>
              <a:gd name="connsiteY38" fmla="*/ 335382 h 500729"/>
              <a:gd name="connsiteX39" fmla="*/ 2620461 w 2761964"/>
              <a:gd name="connsiteY39" fmla="*/ 431394 h 500729"/>
              <a:gd name="connsiteX40" fmla="*/ 2634272 w 2761964"/>
              <a:gd name="connsiteY40" fmla="*/ 492545 h 500729"/>
              <a:gd name="connsiteX41" fmla="*/ 2722759 w 2761964"/>
              <a:gd name="connsiteY41" fmla="*/ 492545 h 500729"/>
              <a:gd name="connsiteX42" fmla="*/ 2686278 w 2761964"/>
              <a:gd name="connsiteY42" fmla="*/ 363005 h 500729"/>
              <a:gd name="connsiteX43" fmla="*/ 2619603 w 2761964"/>
              <a:gd name="connsiteY43" fmla="*/ 292520 h 500729"/>
              <a:gd name="connsiteX44" fmla="*/ 247212 w 2761964"/>
              <a:gd name="connsiteY44" fmla="*/ 272517 h 500729"/>
              <a:gd name="connsiteX45" fmla="*/ 351987 w 2761964"/>
              <a:gd name="connsiteY45" fmla="*/ 174124 h 500729"/>
              <a:gd name="connsiteX46" fmla="*/ 217113 w 2761964"/>
              <a:gd name="connsiteY46" fmla="*/ 12199 h 500729"/>
              <a:gd name="connsiteX47" fmla="*/ 83763 w 2761964"/>
              <a:gd name="connsiteY47" fmla="*/ 12199 h 500729"/>
              <a:gd name="connsiteX48" fmla="*/ -153 w 2761964"/>
              <a:gd name="connsiteY48" fmla="*/ 492545 h 500729"/>
              <a:gd name="connsiteX49" fmla="*/ 87001 w 2761964"/>
              <a:gd name="connsiteY49" fmla="*/ 492545 h 500729"/>
              <a:gd name="connsiteX50" fmla="*/ 121767 w 2761964"/>
              <a:gd name="connsiteY50" fmla="*/ 300045 h 500729"/>
              <a:gd name="connsiteX51" fmla="*/ 227114 w 2761964"/>
              <a:gd name="connsiteY51" fmla="*/ 411011 h 500729"/>
              <a:gd name="connsiteX52" fmla="*/ 240925 w 2761964"/>
              <a:gd name="connsiteY52" fmla="*/ 492926 h 500729"/>
              <a:gd name="connsiteX53" fmla="*/ 331317 w 2761964"/>
              <a:gd name="connsiteY53" fmla="*/ 492926 h 500729"/>
              <a:gd name="connsiteX54" fmla="*/ 305028 w 2761964"/>
              <a:gd name="connsiteY54" fmla="*/ 359004 h 500729"/>
              <a:gd name="connsiteX55" fmla="*/ 243306 w 2761964"/>
              <a:gd name="connsiteY55" fmla="*/ 273851 h 500729"/>
              <a:gd name="connsiteX56" fmla="*/ 264833 w 2761964"/>
              <a:gd name="connsiteY56" fmla="*/ 158217 h 500729"/>
              <a:gd name="connsiteX57" fmla="*/ 183394 w 2761964"/>
              <a:gd name="connsiteY57" fmla="*/ 230798 h 500729"/>
              <a:gd name="connsiteX58" fmla="*/ 131959 w 2761964"/>
              <a:gd name="connsiteY58" fmla="*/ 230798 h 500729"/>
              <a:gd name="connsiteX59" fmla="*/ 158629 w 2761964"/>
              <a:gd name="connsiteY59" fmla="*/ 79160 h 500729"/>
              <a:gd name="connsiteX60" fmla="*/ 205397 w 2761964"/>
              <a:gd name="connsiteY60" fmla="*/ 79160 h 500729"/>
              <a:gd name="connsiteX61" fmla="*/ 265309 w 2761964"/>
              <a:gd name="connsiteY61" fmla="*/ 158122 h 500729"/>
              <a:gd name="connsiteX62" fmla="*/ 659073 w 2761964"/>
              <a:gd name="connsiteY62" fmla="*/ 248991 h 500729"/>
              <a:gd name="connsiteX63" fmla="*/ 554298 w 2761964"/>
              <a:gd name="connsiteY63" fmla="*/ 151169 h 500729"/>
              <a:gd name="connsiteX64" fmla="*/ 413804 w 2761964"/>
              <a:gd name="connsiteY64" fmla="*/ 197556 h 500729"/>
              <a:gd name="connsiteX65" fmla="*/ 443903 w 2761964"/>
              <a:gd name="connsiteY65" fmla="*/ 248419 h 500729"/>
              <a:gd name="connsiteX66" fmla="*/ 538677 w 2761964"/>
              <a:gd name="connsiteY66" fmla="*/ 211367 h 500729"/>
              <a:gd name="connsiteX67" fmla="*/ 571252 w 2761964"/>
              <a:gd name="connsiteY67" fmla="*/ 248419 h 500729"/>
              <a:gd name="connsiteX68" fmla="*/ 564394 w 2761964"/>
              <a:gd name="connsiteY68" fmla="*/ 291663 h 500729"/>
              <a:gd name="connsiteX69" fmla="*/ 359226 w 2761964"/>
              <a:gd name="connsiteY69" fmla="*/ 398343 h 500729"/>
              <a:gd name="connsiteX70" fmla="*/ 455142 w 2761964"/>
              <a:gd name="connsiteY70" fmla="*/ 498736 h 500729"/>
              <a:gd name="connsiteX71" fmla="*/ 537343 w 2761964"/>
              <a:gd name="connsiteY71" fmla="*/ 469209 h 500729"/>
              <a:gd name="connsiteX72" fmla="*/ 564394 w 2761964"/>
              <a:gd name="connsiteY72" fmla="*/ 496069 h 500729"/>
              <a:gd name="connsiteX73" fmla="*/ 623354 w 2761964"/>
              <a:gd name="connsiteY73" fmla="*/ 488640 h 500729"/>
              <a:gd name="connsiteX74" fmla="*/ 634022 w 2761964"/>
              <a:gd name="connsiteY74" fmla="*/ 392723 h 500729"/>
              <a:gd name="connsiteX75" fmla="*/ 555726 w 2761964"/>
              <a:gd name="connsiteY75" fmla="*/ 337383 h 500729"/>
              <a:gd name="connsiteX76" fmla="*/ 480765 w 2761964"/>
              <a:gd name="connsiteY76" fmla="*/ 446444 h 500729"/>
              <a:gd name="connsiteX77" fmla="*/ 441617 w 2761964"/>
              <a:gd name="connsiteY77" fmla="*/ 394723 h 500729"/>
              <a:gd name="connsiteX78" fmla="*/ 555726 w 2761964"/>
              <a:gd name="connsiteY78" fmla="*/ 337383 h 500729"/>
              <a:gd name="connsiteX79" fmla="*/ 2042769 w 2761964"/>
              <a:gd name="connsiteY79" fmla="*/ 248895 h 500729"/>
              <a:gd name="connsiteX80" fmla="*/ 1937994 w 2761964"/>
              <a:gd name="connsiteY80" fmla="*/ 151074 h 500729"/>
              <a:gd name="connsiteX81" fmla="*/ 1797501 w 2761964"/>
              <a:gd name="connsiteY81" fmla="*/ 197460 h 500729"/>
              <a:gd name="connsiteX82" fmla="*/ 1827600 w 2761964"/>
              <a:gd name="connsiteY82" fmla="*/ 248324 h 500729"/>
              <a:gd name="connsiteX83" fmla="*/ 1922374 w 2761964"/>
              <a:gd name="connsiteY83" fmla="*/ 211271 h 500729"/>
              <a:gd name="connsiteX84" fmla="*/ 1954949 w 2761964"/>
              <a:gd name="connsiteY84" fmla="*/ 248324 h 500729"/>
              <a:gd name="connsiteX85" fmla="*/ 1948091 w 2761964"/>
              <a:gd name="connsiteY85" fmla="*/ 291567 h 500729"/>
              <a:gd name="connsiteX86" fmla="*/ 1742923 w 2761964"/>
              <a:gd name="connsiteY86" fmla="*/ 398247 h 500729"/>
              <a:gd name="connsiteX87" fmla="*/ 1838839 w 2761964"/>
              <a:gd name="connsiteY87" fmla="*/ 498641 h 500729"/>
              <a:gd name="connsiteX88" fmla="*/ 1921040 w 2761964"/>
              <a:gd name="connsiteY88" fmla="*/ 469113 h 500729"/>
              <a:gd name="connsiteX89" fmla="*/ 1948091 w 2761964"/>
              <a:gd name="connsiteY89" fmla="*/ 495974 h 500729"/>
              <a:gd name="connsiteX90" fmla="*/ 2007051 w 2761964"/>
              <a:gd name="connsiteY90" fmla="*/ 488544 h 500729"/>
              <a:gd name="connsiteX91" fmla="*/ 2017719 w 2761964"/>
              <a:gd name="connsiteY91" fmla="*/ 392628 h 500729"/>
              <a:gd name="connsiteX92" fmla="*/ 1939233 w 2761964"/>
              <a:gd name="connsiteY92" fmla="*/ 337383 h 500729"/>
              <a:gd name="connsiteX93" fmla="*/ 1864271 w 2761964"/>
              <a:gd name="connsiteY93" fmla="*/ 446444 h 500729"/>
              <a:gd name="connsiteX94" fmla="*/ 1825123 w 2761964"/>
              <a:gd name="connsiteY94" fmla="*/ 394723 h 500729"/>
              <a:gd name="connsiteX95" fmla="*/ 1939518 w 2761964"/>
              <a:gd name="connsiteY95" fmla="*/ 337383 h 500729"/>
              <a:gd name="connsiteX96" fmla="*/ 834333 w 2761964"/>
              <a:gd name="connsiteY96" fmla="*/ 498641 h 500729"/>
              <a:gd name="connsiteX97" fmla="*/ 1014450 w 2761964"/>
              <a:gd name="connsiteY97" fmla="*/ 326048 h 500729"/>
              <a:gd name="connsiteX98" fmla="*/ 903389 w 2761964"/>
              <a:gd name="connsiteY98" fmla="*/ 151645 h 500729"/>
              <a:gd name="connsiteX99" fmla="*/ 824522 w 2761964"/>
              <a:gd name="connsiteY99" fmla="*/ 164885 h 500729"/>
              <a:gd name="connsiteX100" fmla="*/ 853097 w 2761964"/>
              <a:gd name="connsiteY100" fmla="*/ -183 h 500729"/>
              <a:gd name="connsiteX101" fmla="*/ 766324 w 2761964"/>
              <a:gd name="connsiteY101" fmla="*/ -183 h 500729"/>
              <a:gd name="connsiteX102" fmla="*/ 680599 w 2761964"/>
              <a:gd name="connsiteY102" fmla="*/ 492640 h 500729"/>
              <a:gd name="connsiteX103" fmla="*/ 745845 w 2761964"/>
              <a:gd name="connsiteY103" fmla="*/ 492640 h 500729"/>
              <a:gd name="connsiteX104" fmla="*/ 764895 w 2761964"/>
              <a:gd name="connsiteY104" fmla="*/ 472257 h 500729"/>
              <a:gd name="connsiteX105" fmla="*/ 834523 w 2761964"/>
              <a:gd name="connsiteY105" fmla="*/ 498641 h 500729"/>
              <a:gd name="connsiteX106" fmla="*/ 870718 w 2761964"/>
              <a:gd name="connsiteY106" fmla="*/ 215653 h 500729"/>
              <a:gd name="connsiteX107" fmla="*/ 923677 w 2761964"/>
              <a:gd name="connsiteY107" fmla="*/ 322905 h 500729"/>
              <a:gd name="connsiteX108" fmla="*/ 826236 w 2761964"/>
              <a:gd name="connsiteY108" fmla="*/ 437205 h 500729"/>
              <a:gd name="connsiteX109" fmla="*/ 785469 w 2761964"/>
              <a:gd name="connsiteY109" fmla="*/ 384531 h 500729"/>
              <a:gd name="connsiteX110" fmla="*/ 801757 w 2761964"/>
              <a:gd name="connsiteY110" fmla="*/ 282900 h 500729"/>
              <a:gd name="connsiteX111" fmla="*/ 870147 w 2761964"/>
              <a:gd name="connsiteY111" fmla="*/ 215748 h 500729"/>
              <a:gd name="connsiteX112" fmla="*/ 1051026 w 2761964"/>
              <a:gd name="connsiteY112" fmla="*/ 352813 h 500729"/>
              <a:gd name="connsiteX113" fmla="*/ 1255528 w 2761964"/>
              <a:gd name="connsiteY113" fmla="*/ 149740 h 500729"/>
              <a:gd name="connsiteX114" fmla="*/ 1374972 w 2761964"/>
              <a:gd name="connsiteY114" fmla="*/ 307855 h 500729"/>
              <a:gd name="connsiteX115" fmla="*/ 1174947 w 2761964"/>
              <a:gd name="connsiteY115" fmla="*/ 500546 h 500729"/>
              <a:gd name="connsiteX116" fmla="*/ 1051026 w 2761964"/>
              <a:gd name="connsiteY116" fmla="*/ 352813 h 500729"/>
              <a:gd name="connsiteX117" fmla="*/ 1283913 w 2761964"/>
              <a:gd name="connsiteY117" fmla="*/ 313951 h 500729"/>
              <a:gd name="connsiteX118" fmla="*/ 1237431 w 2761964"/>
              <a:gd name="connsiteY118" fmla="*/ 211938 h 500729"/>
              <a:gd name="connsiteX119" fmla="*/ 1143038 w 2761964"/>
              <a:gd name="connsiteY119" fmla="*/ 334525 h 500729"/>
              <a:gd name="connsiteX120" fmla="*/ 1190663 w 2761964"/>
              <a:gd name="connsiteY120" fmla="*/ 439300 h 500729"/>
              <a:gd name="connsiteX121" fmla="*/ 1284008 w 2761964"/>
              <a:gd name="connsiteY121" fmla="*/ 313951 h 50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761964" h="500729">
                <a:moveTo>
                  <a:pt x="1634337" y="322905"/>
                </a:moveTo>
                <a:cubicBezTo>
                  <a:pt x="1622622" y="397866"/>
                  <a:pt x="1583950" y="437205"/>
                  <a:pt x="1537468" y="437205"/>
                </a:cubicBezTo>
                <a:cubicBezTo>
                  <a:pt x="1508036" y="437205"/>
                  <a:pt x="1491082" y="416535"/>
                  <a:pt x="1496034" y="384531"/>
                </a:cubicBezTo>
                <a:lnTo>
                  <a:pt x="1512417" y="282900"/>
                </a:lnTo>
                <a:cubicBezTo>
                  <a:pt x="1518704" y="245276"/>
                  <a:pt x="1540992" y="215748"/>
                  <a:pt x="1581378" y="215748"/>
                </a:cubicBezTo>
                <a:cubicBezTo>
                  <a:pt x="1625955" y="215653"/>
                  <a:pt x="1646339" y="245943"/>
                  <a:pt x="1634337" y="322905"/>
                </a:cubicBezTo>
                <a:close/>
                <a:moveTo>
                  <a:pt x="1475365" y="472257"/>
                </a:moveTo>
                <a:cubicBezTo>
                  <a:pt x="1481652" y="472257"/>
                  <a:pt x="1496701" y="498641"/>
                  <a:pt x="1545660" y="498641"/>
                </a:cubicBezTo>
                <a:cubicBezTo>
                  <a:pt x="1649768" y="498641"/>
                  <a:pt x="1709394" y="423298"/>
                  <a:pt x="1725682" y="326048"/>
                </a:cubicBezTo>
                <a:cubicBezTo>
                  <a:pt x="1746447" y="206319"/>
                  <a:pt x="1688058" y="151645"/>
                  <a:pt x="1614716" y="151645"/>
                </a:cubicBezTo>
                <a:cubicBezTo>
                  <a:pt x="1580140" y="151645"/>
                  <a:pt x="1554327" y="154788"/>
                  <a:pt x="1535468" y="164885"/>
                </a:cubicBezTo>
                <a:lnTo>
                  <a:pt x="1564043" y="-183"/>
                </a:lnTo>
                <a:lnTo>
                  <a:pt x="1477556" y="-183"/>
                </a:lnTo>
                <a:lnTo>
                  <a:pt x="1391831" y="492640"/>
                </a:lnTo>
                <a:lnTo>
                  <a:pt x="1457077" y="492640"/>
                </a:lnTo>
                <a:cubicBezTo>
                  <a:pt x="1457077" y="492640"/>
                  <a:pt x="1466602" y="472257"/>
                  <a:pt x="1476127" y="472257"/>
                </a:cubicBezTo>
                <a:close/>
                <a:moveTo>
                  <a:pt x="2395957" y="261945"/>
                </a:moveTo>
                <a:cubicBezTo>
                  <a:pt x="2409196" y="187364"/>
                  <a:pt x="2381574" y="150978"/>
                  <a:pt x="2300707" y="150978"/>
                </a:cubicBezTo>
                <a:cubicBezTo>
                  <a:pt x="2240509" y="150978"/>
                  <a:pt x="2216791" y="177458"/>
                  <a:pt x="2194217" y="200127"/>
                </a:cubicBezTo>
                <a:lnTo>
                  <a:pt x="2196408" y="158503"/>
                </a:lnTo>
                <a:lnTo>
                  <a:pt x="2116302" y="158503"/>
                </a:lnTo>
                <a:lnTo>
                  <a:pt x="2110111" y="220130"/>
                </a:lnTo>
                <a:lnTo>
                  <a:pt x="2063629" y="492069"/>
                </a:lnTo>
                <a:lnTo>
                  <a:pt x="2151450" y="492069"/>
                </a:lnTo>
                <a:lnTo>
                  <a:pt x="2180025" y="315475"/>
                </a:lnTo>
                <a:cubicBezTo>
                  <a:pt x="2189550" y="254610"/>
                  <a:pt x="2232126" y="208128"/>
                  <a:pt x="2271560" y="208128"/>
                </a:cubicBezTo>
                <a:cubicBezTo>
                  <a:pt x="2315566" y="208128"/>
                  <a:pt x="2314994" y="233274"/>
                  <a:pt x="2308136" y="271565"/>
                </a:cubicBezTo>
                <a:lnTo>
                  <a:pt x="2270036" y="492069"/>
                </a:lnTo>
                <a:lnTo>
                  <a:pt x="2357094" y="492069"/>
                </a:lnTo>
                <a:close/>
                <a:moveTo>
                  <a:pt x="2761812" y="151550"/>
                </a:moveTo>
                <a:lnTo>
                  <a:pt x="2659513" y="151550"/>
                </a:lnTo>
                <a:lnTo>
                  <a:pt x="2541975" y="276232"/>
                </a:lnTo>
                <a:lnTo>
                  <a:pt x="2540260" y="276232"/>
                </a:lnTo>
                <a:lnTo>
                  <a:pt x="2587409" y="7"/>
                </a:lnTo>
                <a:lnTo>
                  <a:pt x="2501684" y="7"/>
                </a:lnTo>
                <a:lnTo>
                  <a:pt x="2415959" y="492545"/>
                </a:lnTo>
                <a:lnTo>
                  <a:pt x="2502541" y="492545"/>
                </a:lnTo>
                <a:lnTo>
                  <a:pt x="2511304" y="443301"/>
                </a:lnTo>
                <a:lnTo>
                  <a:pt x="2528830" y="335382"/>
                </a:lnTo>
                <a:cubicBezTo>
                  <a:pt x="2574645" y="335382"/>
                  <a:pt x="2600363" y="340431"/>
                  <a:pt x="2620461" y="431394"/>
                </a:cubicBezTo>
                <a:lnTo>
                  <a:pt x="2634272" y="492545"/>
                </a:lnTo>
                <a:lnTo>
                  <a:pt x="2722759" y="492545"/>
                </a:lnTo>
                <a:cubicBezTo>
                  <a:pt x="2722759" y="492545"/>
                  <a:pt x="2700757" y="399390"/>
                  <a:pt x="2686278" y="363005"/>
                </a:cubicBezTo>
                <a:cubicBezTo>
                  <a:pt x="2671229" y="324905"/>
                  <a:pt x="2654751" y="299473"/>
                  <a:pt x="2619603" y="292520"/>
                </a:cubicBezTo>
                <a:close/>
                <a:moveTo>
                  <a:pt x="247212" y="272517"/>
                </a:moveTo>
                <a:cubicBezTo>
                  <a:pt x="297437" y="261230"/>
                  <a:pt x="337566" y="223549"/>
                  <a:pt x="351987" y="174124"/>
                </a:cubicBezTo>
                <a:cubicBezTo>
                  <a:pt x="374561" y="82494"/>
                  <a:pt x="333794" y="11056"/>
                  <a:pt x="217113" y="12199"/>
                </a:cubicBezTo>
                <a:lnTo>
                  <a:pt x="83763" y="12199"/>
                </a:lnTo>
                <a:lnTo>
                  <a:pt x="-153" y="492545"/>
                </a:lnTo>
                <a:lnTo>
                  <a:pt x="87001" y="492545"/>
                </a:lnTo>
                <a:lnTo>
                  <a:pt x="121767" y="300045"/>
                </a:lnTo>
                <a:cubicBezTo>
                  <a:pt x="202158" y="297854"/>
                  <a:pt x="211969" y="317380"/>
                  <a:pt x="227114" y="411011"/>
                </a:cubicBezTo>
                <a:lnTo>
                  <a:pt x="240925" y="492926"/>
                </a:lnTo>
                <a:lnTo>
                  <a:pt x="331317" y="492926"/>
                </a:lnTo>
                <a:cubicBezTo>
                  <a:pt x="320745" y="443396"/>
                  <a:pt x="313791" y="396628"/>
                  <a:pt x="305028" y="359004"/>
                </a:cubicBezTo>
                <a:cubicBezTo>
                  <a:pt x="295503" y="319476"/>
                  <a:pt x="280930" y="288519"/>
                  <a:pt x="243306" y="273851"/>
                </a:cubicBezTo>
                <a:close/>
                <a:moveTo>
                  <a:pt x="264833" y="158217"/>
                </a:moveTo>
                <a:cubicBezTo>
                  <a:pt x="257308" y="200889"/>
                  <a:pt x="224256" y="230798"/>
                  <a:pt x="183394" y="230798"/>
                </a:cubicBezTo>
                <a:lnTo>
                  <a:pt x="131959" y="230798"/>
                </a:lnTo>
                <a:lnTo>
                  <a:pt x="158629" y="79160"/>
                </a:lnTo>
                <a:lnTo>
                  <a:pt x="205397" y="79160"/>
                </a:lnTo>
                <a:cubicBezTo>
                  <a:pt x="261404" y="78874"/>
                  <a:pt x="272167" y="115450"/>
                  <a:pt x="265309" y="158122"/>
                </a:cubicBezTo>
                <a:close/>
                <a:moveTo>
                  <a:pt x="659073" y="248991"/>
                </a:moveTo>
                <a:cubicBezTo>
                  <a:pt x="671550" y="176220"/>
                  <a:pt x="632688" y="151169"/>
                  <a:pt x="554298" y="151169"/>
                </a:cubicBezTo>
                <a:cubicBezTo>
                  <a:pt x="456476" y="151169"/>
                  <a:pt x="413804" y="197556"/>
                  <a:pt x="413804" y="197556"/>
                </a:cubicBezTo>
                <a:lnTo>
                  <a:pt x="443903" y="248419"/>
                </a:lnTo>
                <a:cubicBezTo>
                  <a:pt x="469020" y="223511"/>
                  <a:pt x="503329" y="210100"/>
                  <a:pt x="538677" y="211367"/>
                </a:cubicBezTo>
                <a:cubicBezTo>
                  <a:pt x="573919" y="211367"/>
                  <a:pt x="574681" y="229274"/>
                  <a:pt x="571252" y="248419"/>
                </a:cubicBezTo>
                <a:lnTo>
                  <a:pt x="564394" y="291663"/>
                </a:lnTo>
                <a:cubicBezTo>
                  <a:pt x="438283" y="288519"/>
                  <a:pt x="373894" y="315475"/>
                  <a:pt x="359226" y="398343"/>
                </a:cubicBezTo>
                <a:cubicBezTo>
                  <a:pt x="347319" y="466065"/>
                  <a:pt x="398088" y="498736"/>
                  <a:pt x="455142" y="498736"/>
                </a:cubicBezTo>
                <a:cubicBezTo>
                  <a:pt x="485441" y="500622"/>
                  <a:pt x="515169" y="489944"/>
                  <a:pt x="537343" y="469209"/>
                </a:cubicBezTo>
                <a:cubicBezTo>
                  <a:pt x="540553" y="482563"/>
                  <a:pt x="551021" y="492954"/>
                  <a:pt x="564394" y="496069"/>
                </a:cubicBezTo>
                <a:cubicBezTo>
                  <a:pt x="582587" y="499784"/>
                  <a:pt x="613924" y="496069"/>
                  <a:pt x="623354" y="488640"/>
                </a:cubicBezTo>
                <a:cubicBezTo>
                  <a:pt x="622687" y="479115"/>
                  <a:pt x="623354" y="452921"/>
                  <a:pt x="634022" y="392723"/>
                </a:cubicBezTo>
                <a:close/>
                <a:moveTo>
                  <a:pt x="555726" y="337383"/>
                </a:moveTo>
                <a:cubicBezTo>
                  <a:pt x="541725" y="436538"/>
                  <a:pt x="528485" y="446444"/>
                  <a:pt x="480765" y="446444"/>
                </a:cubicBezTo>
                <a:cubicBezTo>
                  <a:pt x="448189" y="446444"/>
                  <a:pt x="435997" y="424060"/>
                  <a:pt x="441617" y="394723"/>
                </a:cubicBezTo>
                <a:cubicBezTo>
                  <a:pt x="449427" y="354813"/>
                  <a:pt x="479526" y="337383"/>
                  <a:pt x="555726" y="337383"/>
                </a:cubicBezTo>
                <a:close/>
                <a:moveTo>
                  <a:pt x="2042769" y="248895"/>
                </a:moveTo>
                <a:cubicBezTo>
                  <a:pt x="2055247" y="176124"/>
                  <a:pt x="2016385" y="151074"/>
                  <a:pt x="1937994" y="151074"/>
                </a:cubicBezTo>
                <a:cubicBezTo>
                  <a:pt x="1840173" y="151074"/>
                  <a:pt x="1797501" y="197460"/>
                  <a:pt x="1797501" y="197460"/>
                </a:cubicBezTo>
                <a:lnTo>
                  <a:pt x="1827600" y="248324"/>
                </a:lnTo>
                <a:cubicBezTo>
                  <a:pt x="1852717" y="223416"/>
                  <a:pt x="1887026" y="210005"/>
                  <a:pt x="1922374" y="211271"/>
                </a:cubicBezTo>
                <a:cubicBezTo>
                  <a:pt x="1957616" y="211271"/>
                  <a:pt x="1958378" y="229179"/>
                  <a:pt x="1954949" y="248324"/>
                </a:cubicBezTo>
                <a:lnTo>
                  <a:pt x="1948091" y="291567"/>
                </a:lnTo>
                <a:cubicBezTo>
                  <a:pt x="1821980" y="288424"/>
                  <a:pt x="1757591" y="315380"/>
                  <a:pt x="1742923" y="398247"/>
                </a:cubicBezTo>
                <a:cubicBezTo>
                  <a:pt x="1731016" y="465970"/>
                  <a:pt x="1781784" y="498641"/>
                  <a:pt x="1838839" y="498641"/>
                </a:cubicBezTo>
                <a:cubicBezTo>
                  <a:pt x="1869138" y="500527"/>
                  <a:pt x="1898866" y="489849"/>
                  <a:pt x="1921040" y="469113"/>
                </a:cubicBezTo>
                <a:cubicBezTo>
                  <a:pt x="1924250" y="482467"/>
                  <a:pt x="1934718" y="492859"/>
                  <a:pt x="1948091" y="495974"/>
                </a:cubicBezTo>
                <a:cubicBezTo>
                  <a:pt x="1966284" y="499689"/>
                  <a:pt x="1997621" y="495974"/>
                  <a:pt x="2007051" y="488544"/>
                </a:cubicBezTo>
                <a:cubicBezTo>
                  <a:pt x="2006384" y="479019"/>
                  <a:pt x="2007051" y="452826"/>
                  <a:pt x="2017719" y="392628"/>
                </a:cubicBezTo>
                <a:close/>
                <a:moveTo>
                  <a:pt x="1939233" y="337383"/>
                </a:moveTo>
                <a:cubicBezTo>
                  <a:pt x="1925231" y="436538"/>
                  <a:pt x="1911991" y="446444"/>
                  <a:pt x="1864271" y="446444"/>
                </a:cubicBezTo>
                <a:cubicBezTo>
                  <a:pt x="1831695" y="446444"/>
                  <a:pt x="1819503" y="424060"/>
                  <a:pt x="1825123" y="394723"/>
                </a:cubicBezTo>
                <a:cubicBezTo>
                  <a:pt x="1832934" y="354813"/>
                  <a:pt x="1863128" y="337383"/>
                  <a:pt x="1939518" y="337383"/>
                </a:cubicBezTo>
                <a:close/>
                <a:moveTo>
                  <a:pt x="834333" y="498641"/>
                </a:moveTo>
                <a:cubicBezTo>
                  <a:pt x="938536" y="498641"/>
                  <a:pt x="998163" y="423298"/>
                  <a:pt x="1014450" y="326048"/>
                </a:cubicBezTo>
                <a:cubicBezTo>
                  <a:pt x="1035119" y="206319"/>
                  <a:pt x="976350" y="151645"/>
                  <a:pt x="903389" y="151645"/>
                </a:cubicBezTo>
                <a:cubicBezTo>
                  <a:pt x="868908" y="151645"/>
                  <a:pt x="843953" y="154788"/>
                  <a:pt x="824522" y="164885"/>
                </a:cubicBezTo>
                <a:lnTo>
                  <a:pt x="853097" y="-183"/>
                </a:lnTo>
                <a:lnTo>
                  <a:pt x="766324" y="-183"/>
                </a:lnTo>
                <a:lnTo>
                  <a:pt x="680599" y="492640"/>
                </a:lnTo>
                <a:lnTo>
                  <a:pt x="745845" y="492640"/>
                </a:lnTo>
                <a:cubicBezTo>
                  <a:pt x="745845" y="492640"/>
                  <a:pt x="755370" y="472257"/>
                  <a:pt x="764895" y="472257"/>
                </a:cubicBezTo>
                <a:cubicBezTo>
                  <a:pt x="770515" y="472257"/>
                  <a:pt x="785660" y="498641"/>
                  <a:pt x="834523" y="498641"/>
                </a:cubicBezTo>
                <a:close/>
                <a:moveTo>
                  <a:pt x="870718" y="215653"/>
                </a:moveTo>
                <a:cubicBezTo>
                  <a:pt x="915295" y="215653"/>
                  <a:pt x="934250" y="245752"/>
                  <a:pt x="923677" y="322905"/>
                </a:cubicBezTo>
                <a:cubicBezTo>
                  <a:pt x="912914" y="401772"/>
                  <a:pt x="873290" y="437205"/>
                  <a:pt x="826236" y="437205"/>
                </a:cubicBezTo>
                <a:cubicBezTo>
                  <a:pt x="796709" y="437205"/>
                  <a:pt x="779754" y="416535"/>
                  <a:pt x="785469" y="384531"/>
                </a:cubicBezTo>
                <a:lnTo>
                  <a:pt x="801757" y="282900"/>
                </a:lnTo>
                <a:cubicBezTo>
                  <a:pt x="808044" y="245276"/>
                  <a:pt x="830332" y="215748"/>
                  <a:pt x="870147" y="215748"/>
                </a:cubicBezTo>
                <a:close/>
                <a:moveTo>
                  <a:pt x="1051026" y="352813"/>
                </a:moveTo>
                <a:cubicBezTo>
                  <a:pt x="1064457" y="227369"/>
                  <a:pt x="1121035" y="149740"/>
                  <a:pt x="1255528" y="149740"/>
                </a:cubicBezTo>
                <a:cubicBezTo>
                  <a:pt x="1355350" y="149740"/>
                  <a:pt x="1388307" y="225940"/>
                  <a:pt x="1374972" y="307855"/>
                </a:cubicBezTo>
                <a:cubicBezTo>
                  <a:pt x="1353445" y="438824"/>
                  <a:pt x="1302486" y="500546"/>
                  <a:pt x="1174947" y="500546"/>
                </a:cubicBezTo>
                <a:cubicBezTo>
                  <a:pt x="1091698" y="500546"/>
                  <a:pt x="1042644" y="433395"/>
                  <a:pt x="1051026" y="352813"/>
                </a:cubicBezTo>
                <a:close/>
                <a:moveTo>
                  <a:pt x="1283913" y="313951"/>
                </a:moveTo>
                <a:cubicBezTo>
                  <a:pt x="1290294" y="279280"/>
                  <a:pt x="1297152" y="211938"/>
                  <a:pt x="1237431" y="211938"/>
                </a:cubicBezTo>
                <a:cubicBezTo>
                  <a:pt x="1197330" y="211938"/>
                  <a:pt x="1159802" y="239085"/>
                  <a:pt x="1143038" y="334525"/>
                </a:cubicBezTo>
                <a:cubicBezTo>
                  <a:pt x="1132751" y="392723"/>
                  <a:pt x="1143990" y="439300"/>
                  <a:pt x="1190663" y="439300"/>
                </a:cubicBezTo>
                <a:cubicBezTo>
                  <a:pt x="1224572" y="439491"/>
                  <a:pt x="1266006" y="411392"/>
                  <a:pt x="1284008" y="313951"/>
                </a:cubicBezTo>
                <a:close/>
              </a:path>
            </a:pathLst>
          </a:custGeom>
          <a:solidFill>
            <a:srgbClr val="000099"/>
          </a:solidFill>
          <a:ln w="9525" cap="flat">
            <a:noFill/>
            <a:prstDash val="solid"/>
            <a:miter/>
          </a:ln>
        </p:spPr>
        <p:txBody>
          <a:bodyPr rtlCol="0" anchor="ctr">
            <a:noAutofit/>
          </a:bodyPr>
          <a:lstStyle/>
          <a:p>
            <a:endParaRPr lang="en-GB" noProof="0"/>
          </a:p>
        </p:txBody>
      </p:sp>
    </p:spTree>
    <p:extLst>
      <p:ext uri="{BB962C8B-B14F-4D97-AF65-F5344CB8AC3E}">
        <p14:creationId xmlns:p14="http://schemas.microsoft.com/office/powerpoint/2010/main" val="38876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ext and Illustration Right (2)">
    <p:bg>
      <p:bgPr>
        <a:solidFill>
          <a:srgbClr val="EFEFE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6" name="Picture Placeholder 25">
            <a:extLst>
              <a:ext uri="{FF2B5EF4-FFF2-40B4-BE49-F238E27FC236}">
                <a16:creationId xmlns:a16="http://schemas.microsoft.com/office/drawing/2014/main" id="{D1C6E884-F1C7-41B3-82F4-E73A98C2A159}"/>
              </a:ext>
            </a:extLst>
          </p:cNvPr>
          <p:cNvSpPr>
            <a:spLocks noGrp="1"/>
          </p:cNvSpPr>
          <p:nvPr>
            <p:ph type="pic" sz="quarter" idx="14" hasCustomPrompt="1"/>
          </p:nvPr>
        </p:nvSpPr>
        <p:spPr>
          <a:xfrm>
            <a:off x="6713315" y="585786"/>
            <a:ext cx="4861370" cy="5496855"/>
          </a:xfrm>
          <a:prstGeom prst="rect">
            <a:avLst/>
          </a:prstGeom>
          <a:noFill/>
        </p:spPr>
        <p:txBody>
          <a:bodyPr wrap="square" bIns="180000" anchor="b">
            <a:noAutofit/>
          </a:bodyPr>
          <a:lstStyle>
            <a:lvl1pPr algn="ctr">
              <a:defRPr/>
            </a:lvl1pPr>
          </a:lstStyle>
          <a:p>
            <a:r>
              <a:rPr lang="en-US" dirty="0"/>
              <a:t>Click here and select an illustration from</a:t>
            </a:r>
            <a:br>
              <a:rPr lang="en-US" dirty="0"/>
            </a:br>
            <a:r>
              <a:rPr lang="en-US" dirty="0"/>
              <a:t>the Illustrations Library in Templafy.</a:t>
            </a:r>
          </a:p>
        </p:txBody>
      </p:sp>
      <p:sp>
        <p:nvSpPr>
          <p:cNvPr id="15" name="Slide Number Placeholder 5">
            <a:extLst>
              <a:ext uri="{FF2B5EF4-FFF2-40B4-BE49-F238E27FC236}">
                <a16:creationId xmlns:a16="http://schemas.microsoft.com/office/drawing/2014/main" id="{B156CB95-1329-4756-859D-53EF511124C7}"/>
              </a:ext>
            </a:extLst>
          </p:cNvPr>
          <p:cNvSpPr>
            <a:spLocks noGrp="1"/>
          </p:cNvSpPr>
          <p:nvPr>
            <p:ph type="sldNum" sz="quarter" idx="12"/>
          </p:nvPr>
        </p:nvSpPr>
        <p:spPr>
          <a:xfrm>
            <a:off x="609600" y="6356350"/>
            <a:ext cx="495300" cy="365125"/>
          </a:xfrm>
        </p:spPr>
        <p:txBody>
          <a:bodyPr>
            <a:noAutofit/>
          </a:bodyPr>
          <a:lstStyle>
            <a:lvl1pPr>
              <a:defRPr>
                <a:solidFill>
                  <a:srgbClr val="D8D9DA"/>
                </a:solidFill>
              </a:defRPr>
            </a:lvl1pPr>
          </a:lstStyle>
          <a:p>
            <a:fld id="{555B1587-59F1-4FB5-A363-0505DAC627C3}" type="slidenum">
              <a:rPr lang="en-US" smtClean="0"/>
              <a:pPr/>
              <a:t>‹#›</a:t>
            </a:fld>
            <a:endParaRPr lang="en-US"/>
          </a:p>
        </p:txBody>
      </p:sp>
      <p:sp>
        <p:nvSpPr>
          <p:cNvPr id="14" name="Title 1">
            <a:extLst>
              <a:ext uri="{FF2B5EF4-FFF2-40B4-BE49-F238E27FC236}">
                <a16:creationId xmlns:a16="http://schemas.microsoft.com/office/drawing/2014/main" id="{ACB9E5C8-A48C-4553-A83C-816ECC73B776}"/>
              </a:ext>
            </a:extLst>
          </p:cNvPr>
          <p:cNvSpPr>
            <a:spLocks noGrp="1"/>
          </p:cNvSpPr>
          <p:nvPr>
            <p:ph type="title"/>
          </p:nvPr>
        </p:nvSpPr>
        <p:spPr>
          <a:xfrm>
            <a:off x="617315" y="585787"/>
            <a:ext cx="4865226" cy="640585"/>
          </a:xfrm>
        </p:spPr>
        <p:txBody>
          <a:bodyPr>
            <a:noAutofit/>
          </a:bodyPr>
          <a:lstStyle>
            <a:lvl1pPr>
              <a:defRPr/>
            </a:lvl1pPr>
          </a:lstStyle>
          <a:p>
            <a:r>
              <a:rPr lang="en-US"/>
              <a:t>Click to edit Master title style</a:t>
            </a:r>
            <a:endParaRPr lang="en-GB"/>
          </a:p>
        </p:txBody>
      </p:sp>
      <p:sp>
        <p:nvSpPr>
          <p:cNvPr id="16" name="Content Placeholder 2">
            <a:extLst>
              <a:ext uri="{FF2B5EF4-FFF2-40B4-BE49-F238E27FC236}">
                <a16:creationId xmlns:a16="http://schemas.microsoft.com/office/drawing/2014/main" id="{D9AEAE2D-E440-484A-AFCB-B09F4282DFE6}"/>
              </a:ext>
            </a:extLst>
          </p:cNvPr>
          <p:cNvSpPr>
            <a:spLocks noGrp="1"/>
          </p:cNvSpPr>
          <p:nvPr>
            <p:ph idx="1"/>
          </p:nvPr>
        </p:nvSpPr>
        <p:spPr>
          <a:xfrm>
            <a:off x="617315" y="2182368"/>
            <a:ext cx="4865226" cy="392720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Subtitle 2">
            <a:extLst>
              <a:ext uri="{FF2B5EF4-FFF2-40B4-BE49-F238E27FC236}">
                <a16:creationId xmlns:a16="http://schemas.microsoft.com/office/drawing/2014/main" id="{362D647E-BC21-4603-B9CB-E994B0161D16}"/>
              </a:ext>
            </a:extLst>
          </p:cNvPr>
          <p:cNvSpPr>
            <a:spLocks noGrp="1"/>
          </p:cNvSpPr>
          <p:nvPr>
            <p:ph type="subTitle" idx="13"/>
          </p:nvPr>
        </p:nvSpPr>
        <p:spPr>
          <a:xfrm>
            <a:off x="617315" y="1241612"/>
            <a:ext cx="4865226"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8" name="Content Placeholder 2">
            <a:extLst>
              <a:ext uri="{FF2B5EF4-FFF2-40B4-BE49-F238E27FC236}">
                <a16:creationId xmlns:a16="http://schemas.microsoft.com/office/drawing/2014/main" id="{F73C5077-8469-4BBD-9E35-3B9B705FB9F1}"/>
              </a:ext>
            </a:extLst>
          </p:cNvPr>
          <p:cNvSpPr>
            <a:spLocks noGrp="1"/>
          </p:cNvSpPr>
          <p:nvPr>
            <p:ph idx="15"/>
          </p:nvPr>
        </p:nvSpPr>
        <p:spPr>
          <a:xfrm>
            <a:off x="617315" y="1825624"/>
            <a:ext cx="4865226"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2" name="TextBox 1">
            <a:extLst>
              <a:ext uri="{FF2B5EF4-FFF2-40B4-BE49-F238E27FC236}">
                <a16:creationId xmlns:a16="http://schemas.microsoft.com/office/drawing/2014/main" id="{82B8BE1A-1F92-0FCA-7F32-A23A8A212C98}"/>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56518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rgbClr val="FF0000"/>
              </a:solidFill>
            </a:endParaRPr>
          </a:p>
        </p:txBody>
      </p:sp>
    </p:spTree>
    <p:extLst>
      <p:ext uri="{BB962C8B-B14F-4D97-AF65-F5344CB8AC3E}">
        <p14:creationId xmlns:p14="http://schemas.microsoft.com/office/powerpoint/2010/main" val="284176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Gray)">
    <p:bg>
      <p:bgPr>
        <a:solidFill>
          <a:srgbClr val="EDEDE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6114-AD87-4E68-A306-7A30464998BA}"/>
              </a:ext>
            </a:extLst>
          </p:cNvPr>
          <p:cNvSpPr>
            <a:spLocks noGrp="1"/>
          </p:cNvSpPr>
          <p:nvPr>
            <p:ph type="title"/>
          </p:nvPr>
        </p:nvSpPr>
        <p:spPr/>
        <p:txBody>
          <a:bodyPr>
            <a:noAutofit/>
          </a:bodyPr>
          <a:lstStyle>
            <a:lvl1pPr>
              <a:defRPr/>
            </a:lvl1p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C052F286-323C-4290-8E35-DBD095826A56}"/>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1CE9A33F-E72D-4F8C-8D80-D05681AFFA4A}"/>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9667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0000"/>
              </a:solidFill>
            </a:endParaRPr>
          </a:p>
        </p:txBody>
      </p:sp>
    </p:spTree>
    <p:extLst>
      <p:ext uri="{BB962C8B-B14F-4D97-AF65-F5344CB8AC3E}">
        <p14:creationId xmlns:p14="http://schemas.microsoft.com/office/powerpoint/2010/main" val="97231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DEDE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5DA58-C6F1-4746-9502-49BA05FC40B0}"/>
              </a:ext>
            </a:extLst>
          </p:cNvPr>
          <p:cNvSpPr>
            <a:spLocks noGrp="1"/>
          </p:cNvSpPr>
          <p:nvPr>
            <p:ph type="sldNum" sz="quarter" idx="12"/>
          </p:nvPr>
        </p:nvSpPr>
        <p:spPr/>
        <p:txBody>
          <a:bodyPr>
            <a:noAutofit/>
          </a:bodyPr>
          <a:lstStyle>
            <a:lvl1pPr>
              <a:defRPr>
                <a:solidFill>
                  <a:schemeClr val="accent1"/>
                </a:solidFill>
              </a:defRPr>
            </a:lvl1pPr>
          </a:lstStyle>
          <a:p>
            <a:fld id="{555B1587-59F1-4FB5-A363-0505DAC627C3}" type="slidenum">
              <a:rPr lang="en-US" smtClean="0"/>
              <a:pPr/>
              <a:t>‹#›</a:t>
            </a:fld>
            <a:endParaRPr lang="en-US"/>
          </a:p>
        </p:txBody>
      </p:sp>
      <p:sp>
        <p:nvSpPr>
          <p:cNvPr id="3" name="Rectangle 2">
            <a:extLst>
              <a:ext uri="{FF2B5EF4-FFF2-40B4-BE49-F238E27FC236}">
                <a16:creationId xmlns:a16="http://schemas.microsoft.com/office/drawing/2014/main" id="{853329AB-6DE2-4C61-BCEF-18DF3BA3DFF0}"/>
              </a:ext>
            </a:extLst>
          </p:cNvPr>
          <p:cNvSpPr/>
          <p:nvPr userDrawn="1"/>
        </p:nvSpPr>
        <p:spPr>
          <a:xfrm>
            <a:off x="-1956123" y="-127323"/>
            <a:ext cx="1863525" cy="328721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86242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8747ACC-9F38-4EE9-BBE5-E8CDF2BF505F}"/>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BB8829E2-B254-6E30-1CC1-C00EC2B0EEE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pic>
        <p:nvPicPr>
          <p:cNvPr id="3" name="Picture Placeholder 5" descr="A orange and white background&#10;&#10;Description automatically generated with medium confidence">
            <a:extLst>
              <a:ext uri="{FF2B5EF4-FFF2-40B4-BE49-F238E27FC236}">
                <a16:creationId xmlns:a16="http://schemas.microsoft.com/office/drawing/2014/main" id="{C308CD81-BB75-8C0A-55BD-49D45F7D5164}"/>
              </a:ext>
            </a:extLst>
          </p:cNvPr>
          <p:cNvPicPr>
            <a:picLocks noChangeAspect="1"/>
          </p:cNvPicPr>
          <p:nvPr userDrawn="1"/>
        </p:nvPicPr>
        <p:blipFill>
          <a:blip r:embed="rId2">
            <a:extLst>
              <a:ext uri="{28A0092B-C50C-407E-A947-70E740481C1C}">
                <a14:useLocalDpi xmlns:a14="http://schemas.microsoft.com/office/drawing/2010/main" val="0"/>
              </a:ext>
            </a:extLst>
          </a:blip>
          <a:srcRect t="7627" b="7627"/>
          <a:stretch>
            <a:fillRect/>
          </a:stretch>
        </p:blipFill>
        <p:spPr>
          <a:xfrm>
            <a:off x="-1" y="0"/>
            <a:ext cx="12192000" cy="5811520"/>
          </a:xfrm>
          <a:prstGeom prst="rect">
            <a:avLst/>
          </a:prstGeom>
        </p:spPr>
      </p:pic>
    </p:spTree>
    <p:extLst>
      <p:ext uri="{BB962C8B-B14F-4D97-AF65-F5344CB8AC3E}">
        <p14:creationId xmlns:p14="http://schemas.microsoft.com/office/powerpoint/2010/main" val="653739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p:spTree>
      <p:nvGrpSpPr>
        <p:cNvPr id="1" name=""/>
        <p:cNvGrpSpPr/>
        <p:nvPr/>
      </p:nvGrpSpPr>
      <p:grpSpPr>
        <a:xfrm>
          <a:off x="0" y="0"/>
          <a:ext cx="0" cy="0"/>
          <a:chOff x="0" y="0"/>
          <a:chExt cx="0" cy="0"/>
        </a:xfrm>
      </p:grpSpPr>
      <p:sp>
        <p:nvSpPr>
          <p:cNvPr id="32" name="Picture Placeholder 34">
            <a:extLst>
              <a:ext uri="{FF2B5EF4-FFF2-40B4-BE49-F238E27FC236}">
                <a16:creationId xmlns:a16="http://schemas.microsoft.com/office/drawing/2014/main" id="{3003599F-7246-48FD-94EB-D6FEFBD8A8EE}"/>
              </a:ext>
            </a:extLst>
          </p:cNvPr>
          <p:cNvSpPr>
            <a:spLocks noGrp="1"/>
          </p:cNvSpPr>
          <p:nvPr>
            <p:ph type="pic" sz="quarter" idx="14" hasCustomPrompt="1"/>
          </p:nvPr>
        </p:nvSpPr>
        <p:spPr>
          <a:xfrm>
            <a:off x="0" y="1"/>
            <a:ext cx="12192000" cy="5811520"/>
          </a:xfrm>
          <a:prstGeom prst="rect">
            <a:avLst/>
          </a:prstGeom>
          <a:solidFill>
            <a:schemeClr val="tx2"/>
          </a:solidFill>
        </p:spPr>
        <p:txBody>
          <a:bodyPr wrap="square" bIns="18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9" name="Rectangle 8">
            <a:extLst>
              <a:ext uri="{FF2B5EF4-FFF2-40B4-BE49-F238E27FC236}">
                <a16:creationId xmlns:a16="http://schemas.microsoft.com/office/drawing/2014/main" id="{20A54F2C-1689-4C8A-820D-344BAD6DDA74}"/>
              </a:ext>
            </a:extLst>
          </p:cNvPr>
          <p:cNvSpPr/>
          <p:nvPr userDrawn="1"/>
        </p:nvSpPr>
        <p:spPr>
          <a:xfrm>
            <a:off x="0" y="5811520"/>
            <a:ext cx="12192000" cy="10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a:p>
        </p:txBody>
      </p:sp>
      <p:sp>
        <p:nvSpPr>
          <p:cNvPr id="4" name="Date Placeholder 3">
            <a:extLst>
              <a:ext uri="{FF2B5EF4-FFF2-40B4-BE49-F238E27FC236}">
                <a16:creationId xmlns:a16="http://schemas.microsoft.com/office/drawing/2014/main" id="{D6AFD005-2827-46C1-9709-F5526773BF59}"/>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rgbClr val="000FAA"/>
                </a:solidFill>
              </a:defRPr>
            </a:lvl1pPr>
          </a:lstStyle>
          <a:p>
            <a:r>
              <a:rPr lang="en-US" noProof="0" dirty="0"/>
              <a:t>8/27/2021  |  Versie  |  Naam </a:t>
            </a:r>
            <a:r>
              <a:rPr lang="en-US" noProof="0" dirty="0" err="1"/>
              <a:t>presentator</a:t>
            </a:r>
            <a:endParaRPr lang="en-US" noProof="0" dirty="0"/>
          </a:p>
        </p:txBody>
      </p:sp>
      <p:sp>
        <p:nvSpPr>
          <p:cNvPr id="11" name="Title 1">
            <a:extLst>
              <a:ext uri="{FF2B5EF4-FFF2-40B4-BE49-F238E27FC236}">
                <a16:creationId xmlns:a16="http://schemas.microsoft.com/office/drawing/2014/main" id="{FC5F9583-417F-4FD2-8504-D6CCC8BDEA49}"/>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38" name="Slide Number Placeholder 5">
            <a:extLst>
              <a:ext uri="{FF2B5EF4-FFF2-40B4-BE49-F238E27FC236}">
                <a16:creationId xmlns:a16="http://schemas.microsoft.com/office/drawing/2014/main" id="{3BF99B16-D53B-4578-85E0-77BFFA779E5A}"/>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2" name="TextBox 1">
            <a:extLst>
              <a:ext uri="{FF2B5EF4-FFF2-40B4-BE49-F238E27FC236}">
                <a16:creationId xmlns:a16="http://schemas.microsoft.com/office/drawing/2014/main" id="{E06369E6-9D48-3BA5-86AF-46ED4969D3F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2855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Full Image">
    <p:spTree>
      <p:nvGrpSpPr>
        <p:cNvPr id="1" name=""/>
        <p:cNvGrpSpPr/>
        <p:nvPr/>
      </p:nvGrpSpPr>
      <p:grpSpPr>
        <a:xfrm>
          <a:off x="0" y="0"/>
          <a:ext cx="0" cy="0"/>
          <a:chOff x="0" y="0"/>
          <a:chExt cx="0" cy="0"/>
        </a:xfrm>
      </p:grpSpPr>
      <p:sp>
        <p:nvSpPr>
          <p:cNvPr id="31" name="Picture Placeholder 34">
            <a:extLst>
              <a:ext uri="{FF2B5EF4-FFF2-40B4-BE49-F238E27FC236}">
                <a16:creationId xmlns:a16="http://schemas.microsoft.com/office/drawing/2014/main" id="{AF166E56-AB4A-4D08-BD3C-49742B393147}"/>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027728F5-7FA0-4B9B-B37C-CAB2C63F358B}" type="datetime1">
              <a:rPr lang="en-US" smtClean="0"/>
              <a:pPr/>
              <a:t>11/12/24</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EFE2252C-9D81-C9F1-3D8D-F4CD4DAB543E}"/>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148433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Sign Off Full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C6EA05A-07E0-4FA6-AA24-DD6C66FE6818}"/>
              </a:ext>
            </a:extLst>
          </p:cNvPr>
          <p:cNvSpPr>
            <a:spLocks noGrp="1"/>
          </p:cNvSpPr>
          <p:nvPr>
            <p:ph type="pic" sz="quarter" idx="14" hasCustomPrompt="1"/>
          </p:nvPr>
        </p:nvSpPr>
        <p:spPr>
          <a:xfrm>
            <a:off x="0" y="0"/>
            <a:ext cx="12192000" cy="6858000"/>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dirty="0"/>
              <a:t>Click here and select an image from the Images Library in </a:t>
            </a:r>
            <a:r>
              <a:rPr lang="en-US" noProof="0" dirty="0" err="1"/>
              <a:t>Templafy</a:t>
            </a:r>
            <a:r>
              <a:rPr lang="en-US" noProof="0" dirty="0"/>
              <a:t>.</a:t>
            </a:r>
            <a:br>
              <a:rPr lang="en-US" noProof="0" dirty="0"/>
            </a:br>
            <a:r>
              <a:rPr lang="en-US" noProof="0" dirty="0"/>
              <a:t>Next, select a line from the Slide Elements Library.</a:t>
            </a:r>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32" name="Subtitle 2">
            <a:extLst>
              <a:ext uri="{FF2B5EF4-FFF2-40B4-BE49-F238E27FC236}">
                <a16:creationId xmlns:a16="http://schemas.microsoft.com/office/drawing/2014/main" id="{B600B913-FD5D-4243-931A-446BD4F5BFA7}"/>
              </a:ext>
            </a:extLst>
          </p:cNvPr>
          <p:cNvSpPr>
            <a:spLocks noGrp="1"/>
          </p:cNvSpPr>
          <p:nvPr>
            <p:ph type="subTitle" idx="13"/>
          </p:nvPr>
        </p:nvSpPr>
        <p:spPr>
          <a:xfrm>
            <a:off x="609600" y="1363532"/>
            <a:ext cx="10945792" cy="462728"/>
          </a:xfrm>
        </p:spPr>
        <p:txBody>
          <a:bodyPr lIns="0" tIns="0" rIns="0" bIns="0">
            <a:noAutofit/>
          </a:bodyPr>
          <a:lstStyle>
            <a:lvl1pPr>
              <a:defRPr lang="en-GB" sz="2400" dirty="0">
                <a:solidFill>
                  <a:schemeClr val="bg1"/>
                </a:solidFill>
              </a:defRPr>
            </a:lvl1pPr>
          </a:lstStyle>
          <a:p>
            <a:pPr marL="0" lvl="0" indent="0">
              <a:buNone/>
            </a:pPr>
            <a:endParaRPr lang="en-US" noProof="0"/>
          </a:p>
        </p:txBody>
      </p:sp>
      <p:sp>
        <p:nvSpPr>
          <p:cNvPr id="33" name="Title 1">
            <a:extLst>
              <a:ext uri="{FF2B5EF4-FFF2-40B4-BE49-F238E27FC236}">
                <a16:creationId xmlns:a16="http://schemas.microsoft.com/office/drawing/2014/main" id="{4144B496-ED8D-4DA4-9F4A-453558B0CE84}"/>
              </a:ext>
            </a:extLst>
          </p:cNvPr>
          <p:cNvSpPr>
            <a:spLocks noGrp="1"/>
          </p:cNvSpPr>
          <p:nvPr>
            <p:ph type="title"/>
          </p:nvPr>
        </p:nvSpPr>
        <p:spPr>
          <a:xfrm>
            <a:off x="609600" y="555307"/>
            <a:ext cx="10945792" cy="640585"/>
          </a:xfrm>
        </p:spPr>
        <p:txBody>
          <a:bodyPr>
            <a:noAutofit/>
          </a:bodyPr>
          <a:lstStyle>
            <a:lvl1pPr>
              <a:defRPr sz="5800">
                <a:solidFill>
                  <a:schemeClr val="bg1"/>
                </a:solidFill>
              </a:defRPr>
            </a:lvl1pPr>
          </a:lstStyle>
          <a:p>
            <a:endParaRPr lang="en-US" noProof="0"/>
          </a:p>
        </p:txBody>
      </p:sp>
      <p:sp>
        <p:nvSpPr>
          <p:cNvPr id="3" name="TextBox 2">
            <a:extLst>
              <a:ext uri="{FF2B5EF4-FFF2-40B4-BE49-F238E27FC236}">
                <a16:creationId xmlns:a16="http://schemas.microsoft.com/office/drawing/2014/main" id="{49CE5721-17A4-46B2-838F-A9CBC20ACB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323071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End Slide with Sign Off Full Image">
    <p:spTree>
      <p:nvGrpSpPr>
        <p:cNvPr id="1" name=""/>
        <p:cNvGrpSpPr/>
        <p:nvPr/>
      </p:nvGrpSpPr>
      <p:grpSpPr>
        <a:xfrm>
          <a:off x="0" y="0"/>
          <a:ext cx="0" cy="0"/>
          <a:chOff x="0" y="0"/>
          <a:chExt cx="0" cy="0"/>
        </a:xfrm>
      </p:grpSpPr>
      <p:sp>
        <p:nvSpPr>
          <p:cNvPr id="30" name="Picture Placeholder 34">
            <a:extLst>
              <a:ext uri="{FF2B5EF4-FFF2-40B4-BE49-F238E27FC236}">
                <a16:creationId xmlns:a16="http://schemas.microsoft.com/office/drawing/2014/main" id="{944B1939-1D9D-4C76-BB4D-F89D0240CC8C}"/>
              </a:ext>
            </a:extLst>
          </p:cNvPr>
          <p:cNvSpPr>
            <a:spLocks noGrp="1"/>
          </p:cNvSpPr>
          <p:nvPr>
            <p:ph type="pic" sz="quarter" idx="14" hasCustomPrompt="1"/>
          </p:nvPr>
        </p:nvSpPr>
        <p:spPr>
          <a:xfrm>
            <a:off x="0" y="0"/>
            <a:ext cx="12192000" cy="6857999"/>
          </a:xfrm>
          <a:prstGeom prst="rect">
            <a:avLst/>
          </a:prstGeom>
          <a:solidFill>
            <a:schemeClr val="tx2"/>
          </a:solidFill>
        </p:spPr>
        <p:txBody>
          <a:bodyPr wrap="square" bIns="720000" anchor="b">
            <a:noAutofit/>
          </a:bodyPr>
          <a:lstStyle>
            <a:lvl1pPr algn="ctr">
              <a:defRPr>
                <a:solidFill>
                  <a:schemeClr val="bg1"/>
                </a:solidFill>
              </a:defRPr>
            </a:lvl1pPr>
          </a:lstStyle>
          <a:p>
            <a:r>
              <a:rPr lang="en-US" noProof="0"/>
              <a:t> Click here and select an image from the Images Library in Templafy.</a:t>
            </a:r>
            <a:br>
              <a:rPr lang="en-US" noProof="0"/>
            </a:br>
            <a:r>
              <a:rPr lang="en-US" noProof="0"/>
              <a:t>Next, select a line from the Slide Elements Library.</a:t>
            </a:r>
          </a:p>
        </p:txBody>
      </p:sp>
      <p:sp>
        <p:nvSpPr>
          <p:cNvPr id="17" name="Date Placeholder 3">
            <a:extLst>
              <a:ext uri="{FF2B5EF4-FFF2-40B4-BE49-F238E27FC236}">
                <a16:creationId xmlns:a16="http://schemas.microsoft.com/office/drawing/2014/main" id="{CE595C92-5A6A-4643-A2A5-4F22D9F6E1CB}"/>
              </a:ext>
            </a:extLst>
          </p:cNvPr>
          <p:cNvSpPr>
            <a:spLocks noGrp="1"/>
          </p:cNvSpPr>
          <p:nvPr>
            <p:ph type="dt" sz="half" idx="10"/>
          </p:nvPr>
        </p:nvSpPr>
        <p:spPr>
          <a:xfrm>
            <a:off x="626744" y="6283386"/>
            <a:ext cx="7560000" cy="365125"/>
          </a:xfrm>
          <a:prstGeom prst="rect">
            <a:avLst/>
          </a:prstGeom>
        </p:spPr>
        <p:txBody>
          <a:bodyPr lIns="0" tIns="0" rIns="0" bIns="0">
            <a:noAutofit/>
          </a:bodyPr>
          <a:lstStyle>
            <a:lvl1pPr>
              <a:defRPr sz="1300">
                <a:solidFill>
                  <a:schemeClr val="bg1"/>
                </a:solidFill>
              </a:defRPr>
            </a:lvl1pPr>
          </a:lstStyle>
          <a:p>
            <a:fld id="{576173F0-B9C9-41A5-AFFA-ACF73FF4A6C4}" type="datetime1">
              <a:rPr lang="en-US" smtClean="0"/>
              <a:pPr/>
              <a:t>11/12/24</a:t>
            </a:fld>
            <a:r>
              <a:rPr lang="en-US" dirty="0"/>
              <a:t>  |  Version  |  Name presenter</a:t>
            </a:r>
            <a:endParaRPr lang="en-US" noProof="0" dirty="0"/>
          </a:p>
        </p:txBody>
      </p:sp>
      <p:sp>
        <p:nvSpPr>
          <p:cNvPr id="19" name="Slide Number Placeholder 5">
            <a:extLst>
              <a:ext uri="{FF2B5EF4-FFF2-40B4-BE49-F238E27FC236}">
                <a16:creationId xmlns:a16="http://schemas.microsoft.com/office/drawing/2014/main" id="{29FD9BF4-5868-4140-BF95-4FB64E6133CB}"/>
              </a:ext>
            </a:extLst>
          </p:cNvPr>
          <p:cNvSpPr>
            <a:spLocks noGrp="1"/>
          </p:cNvSpPr>
          <p:nvPr>
            <p:ph type="sldNum" sz="quarter" idx="4"/>
          </p:nvPr>
        </p:nvSpPr>
        <p:spPr>
          <a:xfrm>
            <a:off x="609600" y="7120376"/>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8" name="Title 1">
            <a:extLst>
              <a:ext uri="{FF2B5EF4-FFF2-40B4-BE49-F238E27FC236}">
                <a16:creationId xmlns:a16="http://schemas.microsoft.com/office/drawing/2014/main" id="{51FD06C1-9A66-42D6-9B5D-BE579D5FCC5D}"/>
              </a:ext>
            </a:extLst>
          </p:cNvPr>
          <p:cNvSpPr>
            <a:spLocks noGrp="1"/>
          </p:cNvSpPr>
          <p:nvPr>
            <p:ph type="title" hasCustomPrompt="1"/>
          </p:nvPr>
        </p:nvSpPr>
        <p:spPr>
          <a:xfrm>
            <a:off x="609600" y="555307"/>
            <a:ext cx="4230000" cy="640585"/>
          </a:xfrm>
        </p:spPr>
        <p:txBody>
          <a:bodyPr>
            <a:noAutofit/>
          </a:bodyPr>
          <a:lstStyle>
            <a:lvl1pPr>
              <a:defRPr sz="5800">
                <a:solidFill>
                  <a:schemeClr val="bg1"/>
                </a:solidFill>
              </a:defRPr>
            </a:lvl1pPr>
          </a:lstStyle>
          <a:p>
            <a:r>
              <a:rPr lang="en-GB" noProof="0"/>
              <a:t>Thank you for your attention</a:t>
            </a:r>
            <a:endParaRPr lang="en-US" noProof="0"/>
          </a:p>
        </p:txBody>
      </p:sp>
      <p:sp>
        <p:nvSpPr>
          <p:cNvPr id="2" name="TextBox 1">
            <a:extLst>
              <a:ext uri="{FF2B5EF4-FFF2-40B4-BE49-F238E27FC236}">
                <a16:creationId xmlns:a16="http://schemas.microsoft.com/office/drawing/2014/main" id="{4EF8EDD1-689C-A59C-55D7-453CD64055F5}"/>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chemeClr val="bg1"/>
                </a:solidFill>
                <a:latin typeface="Myriad for Rabobank SBd It" panose="020B0603030403090204" pitchFamily="34" charset="0"/>
              </a:rPr>
              <a:t>#RaboEngineersWeek</a:t>
            </a:r>
            <a:endParaRPr lang="nl-NL" sz="1800" dirty="0">
              <a:solidFill>
                <a:schemeClr val="bg1"/>
              </a:solidFill>
              <a:latin typeface="Myriad for Rabobank SBd It" panose="020B0603030403090204" pitchFamily="34" charset="0"/>
            </a:endParaRPr>
          </a:p>
        </p:txBody>
      </p:sp>
    </p:spTree>
    <p:extLst>
      <p:ext uri="{BB962C8B-B14F-4D97-AF65-F5344CB8AC3E}">
        <p14:creationId xmlns:p14="http://schemas.microsoft.com/office/powerpoint/2010/main" val="133131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mplate Guide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8514E3-CA42-4AD7-8590-69DE2FB825E9}"/>
              </a:ext>
            </a:extLst>
          </p:cNvPr>
          <p:cNvPicPr>
            <a:picLocks noChangeAspect="1"/>
          </p:cNvPicPr>
          <p:nvPr userDrawn="1"/>
        </p:nvPicPr>
        <p:blipFill rotWithShape="1">
          <a:blip r:embed="rId2"/>
          <a:srcRect l="10069" t="7669" r="4004" b="79265"/>
          <a:stretch/>
        </p:blipFill>
        <p:spPr>
          <a:xfrm>
            <a:off x="4462921" y="3067136"/>
            <a:ext cx="3346055" cy="746267"/>
          </a:xfrm>
          <a:prstGeom prst="rect">
            <a:avLst/>
          </a:prstGeom>
        </p:spPr>
      </p:pic>
      <p:sp>
        <p:nvSpPr>
          <p:cNvPr id="7" name="Rectangle 6">
            <a:extLst>
              <a:ext uri="{FF2B5EF4-FFF2-40B4-BE49-F238E27FC236}">
                <a16:creationId xmlns:a16="http://schemas.microsoft.com/office/drawing/2014/main" id="{64E8B8CB-47BC-4A7F-91D1-27D91EAB9AAC}"/>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10" name="Rectangle 9">
            <a:extLst>
              <a:ext uri="{FF2B5EF4-FFF2-40B4-BE49-F238E27FC236}">
                <a16:creationId xmlns:a16="http://schemas.microsoft.com/office/drawing/2014/main" id="{E91C70B9-24D3-4316-A0AA-20394459C79A}"/>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2" name="Rectangle 11">
            <a:extLst>
              <a:ext uri="{FF2B5EF4-FFF2-40B4-BE49-F238E27FC236}">
                <a16:creationId xmlns:a16="http://schemas.microsoft.com/office/drawing/2014/main" id="{9D02A00B-4677-49FA-A4D7-41207DD630AF}"/>
              </a:ext>
            </a:extLst>
          </p:cNvPr>
          <p:cNvSpPr/>
          <p:nvPr userDrawn="1"/>
        </p:nvSpPr>
        <p:spPr>
          <a:xfrm>
            <a:off x="609600"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800" noProof="0">
                <a:solidFill>
                  <a:schemeClr val="accent1"/>
                </a:solidFill>
                <a:latin typeface="+mj-lt"/>
              </a:rPr>
              <a:t>Use of colors</a:t>
            </a:r>
          </a:p>
        </p:txBody>
      </p:sp>
      <p:sp>
        <p:nvSpPr>
          <p:cNvPr id="16" name="Rectangle 15">
            <a:extLst>
              <a:ext uri="{FF2B5EF4-FFF2-40B4-BE49-F238E27FC236}">
                <a16:creationId xmlns:a16="http://schemas.microsoft.com/office/drawing/2014/main" id="{F097581D-CE85-4258-99C6-8791AD4E7003}"/>
              </a:ext>
            </a:extLst>
          </p:cNvPr>
          <p:cNvSpPr/>
          <p:nvPr userDrawn="1"/>
        </p:nvSpPr>
        <p:spPr>
          <a:xfrm>
            <a:off x="4425292" y="1825625"/>
            <a:ext cx="3345179"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Adding Connecting Paths</a:t>
            </a:r>
            <a:endParaRPr lang="de-DE" sz="1800" dirty="0">
              <a:solidFill>
                <a:schemeClr val="accent1"/>
              </a:solidFill>
              <a:latin typeface="+mj-lt"/>
            </a:endParaRPr>
          </a:p>
        </p:txBody>
      </p:sp>
      <p:sp>
        <p:nvSpPr>
          <p:cNvPr id="19" name="Rectangle 18">
            <a:extLst>
              <a:ext uri="{FF2B5EF4-FFF2-40B4-BE49-F238E27FC236}">
                <a16:creationId xmlns:a16="http://schemas.microsoft.com/office/drawing/2014/main" id="{12602248-014F-4B16-8675-989B2702BCFC}"/>
              </a:ext>
            </a:extLst>
          </p:cNvPr>
          <p:cNvSpPr/>
          <p:nvPr userDrawn="1"/>
        </p:nvSpPr>
        <p:spPr>
          <a:xfrm>
            <a:off x="609600" y="2183384"/>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the color of a </a:t>
            </a:r>
            <a:r>
              <a:rPr lang="en-US" sz="1600" noProof="0" dirty="0">
                <a:solidFill>
                  <a:schemeClr val="tx1"/>
                </a:solidFill>
                <a:latin typeface="Myriad for Rabobank SBd It" panose="020B0603030403090204" pitchFamily="34" charset="0"/>
              </a:rPr>
              <a:t>Connecting Path</a:t>
            </a:r>
            <a:r>
              <a:rPr lang="en-US" sz="1600" noProof="0" dirty="0">
                <a:solidFill>
                  <a:schemeClr val="tx1"/>
                </a:solidFill>
                <a:latin typeface="+mj-lt"/>
              </a:rPr>
              <a:t>, select the path and change its “Outline” color</a:t>
            </a:r>
            <a:r>
              <a:rPr lang="en-US" sz="1600" noProof="0" dirty="0">
                <a:solidFill>
                  <a:srgbClr val="FF6700"/>
                </a:solidFill>
                <a:latin typeface="+mj-lt"/>
              </a:rPr>
              <a:t>*</a:t>
            </a:r>
            <a:r>
              <a:rPr lang="en-US" sz="1600" noProof="0" dirty="0">
                <a:solidFill>
                  <a:schemeClr val="tx1"/>
                </a:solidFill>
                <a:latin typeface="+mj-lt"/>
              </a:rPr>
              <a:t>.</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5 colors: White, Yellow, Orange, Dark blue or Bright blue</a:t>
            </a:r>
            <a:endParaRPr lang="en-US" sz="1600" noProof="0" dirty="0">
              <a:solidFill>
                <a:schemeClr val="tx1"/>
              </a:solidFill>
              <a:latin typeface="+mj-lt"/>
            </a:endParaRPr>
          </a:p>
        </p:txBody>
      </p:sp>
      <p:sp>
        <p:nvSpPr>
          <p:cNvPr id="21" name="Rectangle 20">
            <a:extLst>
              <a:ext uri="{FF2B5EF4-FFF2-40B4-BE49-F238E27FC236}">
                <a16:creationId xmlns:a16="http://schemas.microsoft.com/office/drawing/2014/main" id="{7B375CD6-B19F-4B62-AF9B-C9F6CF5AF0FB}"/>
              </a:ext>
            </a:extLst>
          </p:cNvPr>
          <p:cNvSpPr/>
          <p:nvPr userDrawn="1"/>
        </p:nvSpPr>
        <p:spPr>
          <a:xfrm rot="5400000">
            <a:off x="2359633" y="3486015"/>
            <a:ext cx="719957" cy="719871"/>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D7C425F9-B8DE-4DB3-BFED-7992856D69EA}"/>
              </a:ext>
            </a:extLst>
          </p:cNvPr>
          <p:cNvSpPr/>
          <p:nvPr userDrawn="1"/>
        </p:nvSpPr>
        <p:spPr>
          <a:xfrm rot="5400000">
            <a:off x="2359762" y="3485972"/>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0" name="Rectangle 19">
            <a:extLst>
              <a:ext uri="{FF2B5EF4-FFF2-40B4-BE49-F238E27FC236}">
                <a16:creationId xmlns:a16="http://schemas.microsoft.com/office/drawing/2014/main" id="{8901A035-D838-4153-ACE6-16119B80C885}"/>
              </a:ext>
            </a:extLst>
          </p:cNvPr>
          <p:cNvSpPr/>
          <p:nvPr userDrawn="1"/>
        </p:nvSpPr>
        <p:spPr>
          <a:xfrm rot="5400000">
            <a:off x="3234865" y="3483197"/>
            <a:ext cx="719957" cy="7198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5" name="Freeform: Shape 24">
            <a:extLst>
              <a:ext uri="{FF2B5EF4-FFF2-40B4-BE49-F238E27FC236}">
                <a16:creationId xmlns:a16="http://schemas.microsoft.com/office/drawing/2014/main" id="{3B2630F5-048E-4EF1-9DB6-084C473D9C54}"/>
              </a:ext>
            </a:extLst>
          </p:cNvPr>
          <p:cNvSpPr/>
          <p:nvPr userDrawn="1"/>
        </p:nvSpPr>
        <p:spPr>
          <a:xfrm rot="5400000">
            <a:off x="3234736" y="3483154"/>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23" name="Rectangle 22">
            <a:extLst>
              <a:ext uri="{FF2B5EF4-FFF2-40B4-BE49-F238E27FC236}">
                <a16:creationId xmlns:a16="http://schemas.microsoft.com/office/drawing/2014/main" id="{FEDA2B66-EF95-4B38-A499-DCB9FF6E1CC4}"/>
              </a:ext>
            </a:extLst>
          </p:cNvPr>
          <p:cNvSpPr/>
          <p:nvPr userDrawn="1"/>
        </p:nvSpPr>
        <p:spPr>
          <a:xfrm rot="5400000">
            <a:off x="613710" y="3488735"/>
            <a:ext cx="718617" cy="7129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26616C4F-9B59-4943-AC00-3BF6C0B2CB64}"/>
              </a:ext>
            </a:extLst>
          </p:cNvPr>
          <p:cNvSpPr/>
          <p:nvPr userDrawn="1"/>
        </p:nvSpPr>
        <p:spPr>
          <a:xfrm rot="5400000">
            <a:off x="606609" y="3487352"/>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22" name="Rectangle 21">
            <a:extLst>
              <a:ext uri="{FF2B5EF4-FFF2-40B4-BE49-F238E27FC236}">
                <a16:creationId xmlns:a16="http://schemas.microsoft.com/office/drawing/2014/main" id="{FC8630C9-6A35-4F81-B40C-4C4A9CCC4779}"/>
              </a:ext>
            </a:extLst>
          </p:cNvPr>
          <p:cNvSpPr/>
          <p:nvPr userDrawn="1"/>
        </p:nvSpPr>
        <p:spPr>
          <a:xfrm rot="5400000">
            <a:off x="1485263" y="3485185"/>
            <a:ext cx="718617"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A472209E-21FE-4C94-B1FD-A2E9C60098F2}"/>
              </a:ext>
            </a:extLst>
          </p:cNvPr>
          <p:cNvSpPr/>
          <p:nvPr userDrawn="1"/>
        </p:nvSpPr>
        <p:spPr>
          <a:xfrm rot="5400000">
            <a:off x="1485263" y="3483803"/>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35" name="Rectangle 34">
            <a:extLst>
              <a:ext uri="{FF2B5EF4-FFF2-40B4-BE49-F238E27FC236}">
                <a16:creationId xmlns:a16="http://schemas.microsoft.com/office/drawing/2014/main" id="{02C0654B-DF00-46AA-B4FA-DB215417FDCE}"/>
              </a:ext>
            </a:extLst>
          </p:cNvPr>
          <p:cNvSpPr/>
          <p:nvPr userDrawn="1"/>
        </p:nvSpPr>
        <p:spPr>
          <a:xfrm>
            <a:off x="609600" y="5217016"/>
            <a:ext cx="3345179" cy="1793712"/>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change a </a:t>
            </a:r>
            <a:r>
              <a:rPr lang="en-US" sz="1600" noProof="0" dirty="0">
                <a:solidFill>
                  <a:schemeClr val="tx1"/>
                </a:solidFill>
                <a:latin typeface="Myriad for Rabobank SBd It" panose="020B0603030403090204" pitchFamily="34" charset="0"/>
              </a:rPr>
              <a:t>background</a:t>
            </a:r>
            <a:r>
              <a:rPr lang="en-US" sz="1600" noProof="0" dirty="0">
                <a:solidFill>
                  <a:schemeClr val="tx1"/>
                </a:solidFill>
                <a:latin typeface="+mj-lt"/>
              </a:rPr>
              <a:t> color, select a dark blue shape and change the “Shape Fill” color. </a:t>
            </a:r>
            <a:r>
              <a:rPr lang="en-US" sz="1600" u="sng" noProof="0" dirty="0">
                <a:solidFill>
                  <a:schemeClr val="tx1"/>
                </a:solidFill>
                <a:latin typeface="+mj-lt"/>
              </a:rPr>
              <a:t>Note: In some cases you need to use “Format Background” instead!</a:t>
            </a:r>
          </a:p>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Select any of the </a:t>
            </a:r>
            <a:r>
              <a:rPr lang="en-US" sz="1600" noProof="0" dirty="0">
                <a:solidFill>
                  <a:schemeClr val="tx1"/>
                </a:solidFill>
                <a:latin typeface="Myriad for Rabobank SBd It" panose="020B0603030403090204" pitchFamily="34" charset="0"/>
              </a:rPr>
              <a:t>4 colors: Yellow, Orange, Dark blue or Bright blue</a:t>
            </a:r>
            <a:r>
              <a:rPr lang="en-US" sz="1600" noProof="0" dirty="0">
                <a:solidFill>
                  <a:schemeClr val="tx1"/>
                </a:solidFill>
                <a:latin typeface="+mj-lt"/>
              </a:rPr>
              <a:t>.</a:t>
            </a:r>
          </a:p>
        </p:txBody>
      </p:sp>
      <p:sp>
        <p:nvSpPr>
          <p:cNvPr id="40" name="Rectangle 39">
            <a:extLst>
              <a:ext uri="{FF2B5EF4-FFF2-40B4-BE49-F238E27FC236}">
                <a16:creationId xmlns:a16="http://schemas.microsoft.com/office/drawing/2014/main" id="{8547AA2D-9286-4F02-BA7B-6C31134F0C14}"/>
              </a:ext>
            </a:extLst>
          </p:cNvPr>
          <p:cNvSpPr/>
          <p:nvPr userDrawn="1"/>
        </p:nvSpPr>
        <p:spPr>
          <a:xfrm>
            <a:off x="4425292" y="2183383"/>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add a Connecting Path to </a:t>
            </a:r>
            <a:r>
              <a:rPr lang="en-US" sz="1600" u="none" noProof="0" dirty="0">
                <a:solidFill>
                  <a:schemeClr val="tx1"/>
                </a:solidFill>
                <a:latin typeface="Myriad for Rabobank SBd It" panose="020B0603030403090204" pitchFamily="34" charset="0"/>
              </a:rPr>
              <a:t>Title-, Separating- or End slides</a:t>
            </a:r>
            <a:r>
              <a:rPr lang="en-US" sz="1600" noProof="0" dirty="0">
                <a:solidFill>
                  <a:schemeClr val="tx1"/>
                </a:solidFill>
                <a:latin typeface="+mj-lt"/>
              </a:rPr>
              <a:t>, first navigate to the Slide Elements library in Templafy.</a:t>
            </a:r>
          </a:p>
        </p:txBody>
      </p:sp>
      <p:pic>
        <p:nvPicPr>
          <p:cNvPr id="3" name="Picture 2" descr="Diagram, shape&#10;&#10;Description automatically generated">
            <a:extLst>
              <a:ext uri="{FF2B5EF4-FFF2-40B4-BE49-F238E27FC236}">
                <a16:creationId xmlns:a16="http://schemas.microsoft.com/office/drawing/2014/main" id="{447F61B5-7F19-43BF-8348-D6C363DF36B5}"/>
              </a:ext>
            </a:extLst>
          </p:cNvPr>
          <p:cNvPicPr>
            <a:picLocks noChangeAspect="1"/>
          </p:cNvPicPr>
          <p:nvPr userDrawn="1"/>
        </p:nvPicPr>
        <p:blipFill rotWithShape="1">
          <a:blip r:embed="rId3"/>
          <a:srcRect l="2977" t="27557" r="3174" b="16201"/>
          <a:stretch/>
        </p:blipFill>
        <p:spPr>
          <a:xfrm>
            <a:off x="8171900" y="2220468"/>
            <a:ext cx="3410500" cy="2999510"/>
          </a:xfrm>
          <a:prstGeom prst="rect">
            <a:avLst/>
          </a:prstGeom>
        </p:spPr>
      </p:pic>
      <p:sp>
        <p:nvSpPr>
          <p:cNvPr id="31" name="Rectangle 30">
            <a:extLst>
              <a:ext uri="{FF2B5EF4-FFF2-40B4-BE49-F238E27FC236}">
                <a16:creationId xmlns:a16="http://schemas.microsoft.com/office/drawing/2014/main" id="{F3A7F501-5CAA-410A-843E-88BA118EBFE0}"/>
              </a:ext>
            </a:extLst>
          </p:cNvPr>
          <p:cNvSpPr/>
          <p:nvPr userDrawn="1"/>
        </p:nvSpPr>
        <p:spPr>
          <a:xfrm>
            <a:off x="4425162" y="4008599"/>
            <a:ext cx="3345179"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Next, go to the </a:t>
            </a:r>
            <a:r>
              <a:rPr lang="en-US" sz="1600" u="none" noProof="0" dirty="0">
                <a:solidFill>
                  <a:schemeClr val="tx1"/>
                </a:solidFill>
                <a:latin typeface="Myriad for Rabobank SBd It" panose="020B0603030403090204" pitchFamily="34" charset="0"/>
              </a:rPr>
              <a:t>Connecting Paths </a:t>
            </a:r>
            <a:r>
              <a:rPr lang="en-US" sz="1600" u="none" noProof="0" dirty="0">
                <a:solidFill>
                  <a:schemeClr val="tx1"/>
                </a:solidFill>
                <a:latin typeface="+mj-lt"/>
              </a:rPr>
              <a:t>library and choose your slide type (Full image or Image and Footer). Lastly, select the color that you would like to use for your Connecting Path. You can then choose any of the options from the library.</a:t>
            </a:r>
            <a:endParaRPr lang="en-US" sz="1600" noProof="0" dirty="0">
              <a:solidFill>
                <a:schemeClr val="tx1"/>
              </a:solidFill>
              <a:latin typeface="+mj-lt"/>
            </a:endParaRPr>
          </a:p>
        </p:txBody>
      </p:sp>
      <p:sp>
        <p:nvSpPr>
          <p:cNvPr id="34" name="Rectangle 33">
            <a:extLst>
              <a:ext uri="{FF2B5EF4-FFF2-40B4-BE49-F238E27FC236}">
                <a16:creationId xmlns:a16="http://schemas.microsoft.com/office/drawing/2014/main" id="{20F1F5DA-DF7C-4A8C-AEC8-1FD7926E9733}"/>
              </a:ext>
            </a:extLst>
          </p:cNvPr>
          <p:cNvSpPr/>
          <p:nvPr userDrawn="1"/>
        </p:nvSpPr>
        <p:spPr>
          <a:xfrm>
            <a:off x="4425162" y="6263176"/>
            <a:ext cx="4636203" cy="470850"/>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200" noProof="0" dirty="0">
                <a:solidFill>
                  <a:srgbClr val="FF6700"/>
                </a:solidFill>
                <a:latin typeface="+mj-lt"/>
              </a:rPr>
              <a:t>*</a:t>
            </a:r>
            <a:r>
              <a:rPr lang="en-US" sz="1200" noProof="0" dirty="0">
                <a:solidFill>
                  <a:schemeClr val="tx1"/>
                </a:solidFill>
                <a:latin typeface="+mj-lt"/>
              </a:rPr>
              <a:t>Note: If the Connecting Path is already part of the template, right-click outside of the slide and choose “Format Background” instead.</a:t>
            </a:r>
          </a:p>
        </p:txBody>
      </p:sp>
      <p:grpSp>
        <p:nvGrpSpPr>
          <p:cNvPr id="9" name="Group 8">
            <a:extLst>
              <a:ext uri="{FF2B5EF4-FFF2-40B4-BE49-F238E27FC236}">
                <a16:creationId xmlns:a16="http://schemas.microsoft.com/office/drawing/2014/main" id="{8F6409B9-F75E-4CCC-AA5A-0B1E66A43BE3}"/>
              </a:ext>
            </a:extLst>
          </p:cNvPr>
          <p:cNvGrpSpPr/>
          <p:nvPr userDrawn="1"/>
        </p:nvGrpSpPr>
        <p:grpSpPr>
          <a:xfrm rot="10800000">
            <a:off x="609340" y="4321299"/>
            <a:ext cx="3345311" cy="722818"/>
            <a:chOff x="609340" y="4321299"/>
            <a:chExt cx="3345311" cy="722818"/>
          </a:xfrm>
        </p:grpSpPr>
        <p:sp>
          <p:nvSpPr>
            <p:cNvPr id="51" name="Rectangle 50">
              <a:extLst>
                <a:ext uri="{FF2B5EF4-FFF2-40B4-BE49-F238E27FC236}">
                  <a16:creationId xmlns:a16="http://schemas.microsoft.com/office/drawing/2014/main" id="{ED360580-0846-4B36-99F1-39935C7C9834}"/>
                </a:ext>
              </a:extLst>
            </p:cNvPr>
            <p:cNvSpPr/>
            <p:nvPr userDrawn="1"/>
          </p:nvSpPr>
          <p:spPr>
            <a:xfrm rot="5400000">
              <a:off x="2359505" y="4324203"/>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2" name="Freeform: Shape 51">
              <a:extLst>
                <a:ext uri="{FF2B5EF4-FFF2-40B4-BE49-F238E27FC236}">
                  <a16:creationId xmlns:a16="http://schemas.microsoft.com/office/drawing/2014/main" id="{86E8145A-8CCA-4B81-800F-A7136902981F}"/>
                </a:ext>
              </a:extLst>
            </p:cNvPr>
            <p:cNvSpPr/>
            <p:nvPr userDrawn="1"/>
          </p:nvSpPr>
          <p:spPr>
            <a:xfrm rot="5400000">
              <a:off x="2359634" y="4324160"/>
              <a:ext cx="719957" cy="719871"/>
            </a:xfrm>
            <a:custGeom>
              <a:avLst/>
              <a:gdLst>
                <a:gd name="connsiteX0" fmla="*/ 383126 w 1462397"/>
                <a:gd name="connsiteY0" fmla="*/ 0 h 654424"/>
                <a:gd name="connsiteX1" fmla="*/ 1462397 w 1462397"/>
                <a:gd name="connsiteY1" fmla="*/ 0 h 654424"/>
                <a:gd name="connsiteX2" fmla="*/ 1462397 w 1462397"/>
                <a:gd name="connsiteY2" fmla="*/ 654424 h 654424"/>
                <a:gd name="connsiteX3" fmla="*/ 491119 w 1462397"/>
                <a:gd name="connsiteY3" fmla="*/ 654424 h 654424"/>
                <a:gd name="connsiteX4" fmla="*/ 486830 w 1462397"/>
                <a:gd name="connsiteY4" fmla="*/ 644855 h 654424"/>
                <a:gd name="connsiteX5" fmla="*/ 374583 w 1462397"/>
                <a:gd name="connsiteY5" fmla="*/ 107818 h 654424"/>
                <a:gd name="connsiteX6" fmla="*/ 0 w 1462397"/>
                <a:gd name="connsiteY6" fmla="*/ 0 h 654424"/>
                <a:gd name="connsiteX7" fmla="*/ 370536 w 1462397"/>
                <a:gd name="connsiteY7" fmla="*/ 0 h 654424"/>
                <a:gd name="connsiteX8" fmla="*/ 361984 w 1462397"/>
                <a:gd name="connsiteY8" fmla="*/ 106710 h 654424"/>
                <a:gd name="connsiteX9" fmla="*/ 474945 w 1462397"/>
                <a:gd name="connsiteY9" fmla="*/ 649096 h 654424"/>
                <a:gd name="connsiteX10" fmla="*/ 477332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383126" y="0"/>
                  </a:moveTo>
                  <a:lnTo>
                    <a:pt x="1462397" y="0"/>
                  </a:lnTo>
                  <a:lnTo>
                    <a:pt x="1462397" y="654424"/>
                  </a:lnTo>
                  <a:lnTo>
                    <a:pt x="491119" y="654424"/>
                  </a:lnTo>
                  <a:lnTo>
                    <a:pt x="486830" y="644855"/>
                  </a:lnTo>
                  <a:cubicBezTo>
                    <a:pt x="409273" y="452629"/>
                    <a:pt x="371816" y="273213"/>
                    <a:pt x="374583" y="107818"/>
                  </a:cubicBezTo>
                  <a:close/>
                  <a:moveTo>
                    <a:pt x="0" y="0"/>
                  </a:moveTo>
                  <a:lnTo>
                    <a:pt x="370536" y="0"/>
                  </a:lnTo>
                  <a:lnTo>
                    <a:pt x="361984" y="106710"/>
                  </a:lnTo>
                  <a:cubicBezTo>
                    <a:pt x="359032" y="273903"/>
                    <a:pt x="396726" y="455115"/>
                    <a:pt x="474945" y="649096"/>
                  </a:cubicBezTo>
                  <a:lnTo>
                    <a:pt x="477332" y="654424"/>
                  </a:lnTo>
                  <a:lnTo>
                    <a:pt x="0" y="654424"/>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dirty="0"/>
            </a:p>
          </p:txBody>
        </p:sp>
        <p:sp>
          <p:nvSpPr>
            <p:cNvPr id="53" name="Rectangle 52">
              <a:extLst>
                <a:ext uri="{FF2B5EF4-FFF2-40B4-BE49-F238E27FC236}">
                  <a16:creationId xmlns:a16="http://schemas.microsoft.com/office/drawing/2014/main" id="{C715BD44-001E-4A40-AF7A-DDED75F63A89}"/>
                </a:ext>
              </a:extLst>
            </p:cNvPr>
            <p:cNvSpPr/>
            <p:nvPr userDrawn="1"/>
          </p:nvSpPr>
          <p:spPr>
            <a:xfrm rot="5400000">
              <a:off x="3234737" y="4321385"/>
              <a:ext cx="719957" cy="71987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4" name="Freeform: Shape 53">
              <a:extLst>
                <a:ext uri="{FF2B5EF4-FFF2-40B4-BE49-F238E27FC236}">
                  <a16:creationId xmlns:a16="http://schemas.microsoft.com/office/drawing/2014/main" id="{F626FEA4-9513-4849-AB95-92003250005F}"/>
                </a:ext>
              </a:extLst>
            </p:cNvPr>
            <p:cNvSpPr/>
            <p:nvPr userDrawn="1"/>
          </p:nvSpPr>
          <p:spPr>
            <a:xfrm rot="5400000">
              <a:off x="3234608" y="4321342"/>
              <a:ext cx="719957" cy="719871"/>
            </a:xfrm>
            <a:custGeom>
              <a:avLst/>
              <a:gdLst>
                <a:gd name="connsiteX0" fmla="*/ 979395 w 1462397"/>
                <a:gd name="connsiteY0" fmla="*/ 0 h 654424"/>
                <a:gd name="connsiteX1" fmla="*/ 1462397 w 1462397"/>
                <a:gd name="connsiteY1" fmla="*/ 0 h 654424"/>
                <a:gd name="connsiteX2" fmla="*/ 1462397 w 1462397"/>
                <a:gd name="connsiteY2" fmla="*/ 654424 h 654424"/>
                <a:gd name="connsiteX3" fmla="*/ 402557 w 1462397"/>
                <a:gd name="connsiteY3" fmla="*/ 654424 h 654424"/>
                <a:gd name="connsiteX4" fmla="*/ 408917 w 1462397"/>
                <a:gd name="connsiteY4" fmla="*/ 624567 h 654424"/>
                <a:gd name="connsiteX5" fmla="*/ 448740 w 1462397"/>
                <a:gd name="connsiteY5" fmla="*/ 514024 h 654424"/>
                <a:gd name="connsiteX6" fmla="*/ 857242 w 1462397"/>
                <a:gd name="connsiteY6" fmla="*/ 66091 h 654424"/>
                <a:gd name="connsiteX7" fmla="*/ 959406 w 1462397"/>
                <a:gd name="connsiteY7" fmla="*/ 9162 h 654424"/>
                <a:gd name="connsiteX8" fmla="*/ 0 w 1462397"/>
                <a:gd name="connsiteY8" fmla="*/ 0 h 654424"/>
                <a:gd name="connsiteX9" fmla="*/ 950177 w 1462397"/>
                <a:gd name="connsiteY9" fmla="*/ 0 h 654424"/>
                <a:gd name="connsiteX10" fmla="*/ 850941 w 1462397"/>
                <a:gd name="connsiteY10" fmla="*/ 55242 h 654424"/>
                <a:gd name="connsiteX11" fmla="*/ 437266 w 1462397"/>
                <a:gd name="connsiteY11" fmla="*/ 508892 h 654424"/>
                <a:gd name="connsiteX12" fmla="*/ 396911 w 1462397"/>
                <a:gd name="connsiteY12" fmla="*/ 620770 h 654424"/>
                <a:gd name="connsiteX13" fmla="*/ 389717 w 1462397"/>
                <a:gd name="connsiteY13" fmla="*/ 654424 h 654424"/>
                <a:gd name="connsiteX14" fmla="*/ 0 w 1462397"/>
                <a:gd name="connsiteY14"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2397" h="654424">
                  <a:moveTo>
                    <a:pt x="979395" y="0"/>
                  </a:moveTo>
                  <a:lnTo>
                    <a:pt x="1462397" y="0"/>
                  </a:lnTo>
                  <a:lnTo>
                    <a:pt x="1462397" y="654424"/>
                  </a:lnTo>
                  <a:lnTo>
                    <a:pt x="402557" y="654424"/>
                  </a:lnTo>
                  <a:lnTo>
                    <a:pt x="408917" y="624567"/>
                  </a:lnTo>
                  <a:cubicBezTo>
                    <a:pt x="419673" y="586799"/>
                    <a:pt x="432946" y="549945"/>
                    <a:pt x="448740" y="514024"/>
                  </a:cubicBezTo>
                  <a:cubicBezTo>
                    <a:pt x="546505" y="291747"/>
                    <a:pt x="724844" y="147750"/>
                    <a:pt x="857242" y="66091"/>
                  </a:cubicBezTo>
                  <a:cubicBezTo>
                    <a:pt x="893158" y="43934"/>
                    <a:pt x="927730" y="25042"/>
                    <a:pt x="959406" y="9162"/>
                  </a:cubicBezTo>
                  <a:close/>
                  <a:moveTo>
                    <a:pt x="0" y="0"/>
                  </a:moveTo>
                  <a:lnTo>
                    <a:pt x="950177" y="0"/>
                  </a:lnTo>
                  <a:lnTo>
                    <a:pt x="850941" y="55242"/>
                  </a:lnTo>
                  <a:cubicBezTo>
                    <a:pt x="716832" y="137819"/>
                    <a:pt x="536366" y="283569"/>
                    <a:pt x="437266" y="508892"/>
                  </a:cubicBezTo>
                  <a:cubicBezTo>
                    <a:pt x="421269" y="545256"/>
                    <a:pt x="407818" y="582556"/>
                    <a:pt x="396911" y="620770"/>
                  </a:cubicBezTo>
                  <a:lnTo>
                    <a:pt x="389717" y="654424"/>
                  </a:lnTo>
                  <a:lnTo>
                    <a:pt x="0" y="654424"/>
                  </a:lnTo>
                  <a:close/>
                </a:path>
              </a:pathLst>
            </a:cu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sp>
          <p:nvSpPr>
            <p:cNvPr id="55" name="Rectangle 54">
              <a:extLst>
                <a:ext uri="{FF2B5EF4-FFF2-40B4-BE49-F238E27FC236}">
                  <a16:creationId xmlns:a16="http://schemas.microsoft.com/office/drawing/2014/main" id="{92F2368D-34E9-455A-BD4C-619BB8339809}"/>
                </a:ext>
              </a:extLst>
            </p:cNvPr>
            <p:cNvSpPr/>
            <p:nvPr userDrawn="1"/>
          </p:nvSpPr>
          <p:spPr>
            <a:xfrm rot="5400000">
              <a:off x="613582" y="4326923"/>
              <a:ext cx="718617" cy="71290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noProof="0"/>
            </a:p>
          </p:txBody>
        </p:sp>
        <p:sp>
          <p:nvSpPr>
            <p:cNvPr id="56" name="Freeform: Shape 55">
              <a:extLst>
                <a:ext uri="{FF2B5EF4-FFF2-40B4-BE49-F238E27FC236}">
                  <a16:creationId xmlns:a16="http://schemas.microsoft.com/office/drawing/2014/main" id="{8A0DDE7F-CBE3-4039-8725-BC5929631D10}"/>
                </a:ext>
              </a:extLst>
            </p:cNvPr>
            <p:cNvSpPr/>
            <p:nvPr userDrawn="1"/>
          </p:nvSpPr>
          <p:spPr>
            <a:xfrm rot="5400000">
              <a:off x="606481" y="4325540"/>
              <a:ext cx="718617" cy="712900"/>
            </a:xfrm>
            <a:custGeom>
              <a:avLst/>
              <a:gdLst>
                <a:gd name="connsiteX0" fmla="*/ 762129 w 1462397"/>
                <a:gd name="connsiteY0" fmla="*/ 0 h 654424"/>
                <a:gd name="connsiteX1" fmla="*/ 1462397 w 1462397"/>
                <a:gd name="connsiteY1" fmla="*/ 0 h 654424"/>
                <a:gd name="connsiteX2" fmla="*/ 1462397 w 1462397"/>
                <a:gd name="connsiteY2" fmla="*/ 654424 h 654424"/>
                <a:gd name="connsiteX3" fmla="*/ 537623 w 1462397"/>
                <a:gd name="connsiteY3" fmla="*/ 654424 h 654424"/>
                <a:gd name="connsiteX4" fmla="*/ 540648 w 1462397"/>
                <a:gd name="connsiteY4" fmla="*/ 651387 h 654424"/>
                <a:gd name="connsiteX5" fmla="*/ 661225 w 1462397"/>
                <a:gd name="connsiteY5" fmla="*/ 478421 h 654424"/>
                <a:gd name="connsiteX6" fmla="*/ 759956 w 1462397"/>
                <a:gd name="connsiteY6" fmla="*/ 126565 h 654424"/>
                <a:gd name="connsiteX7" fmla="*/ 0 w 1462397"/>
                <a:gd name="connsiteY7" fmla="*/ 0 h 654424"/>
                <a:gd name="connsiteX8" fmla="*/ 748209 w 1462397"/>
                <a:gd name="connsiteY8" fmla="*/ 0 h 654424"/>
                <a:gd name="connsiteX9" fmla="*/ 750488 w 1462397"/>
                <a:gd name="connsiteY9" fmla="*/ 84030 h 654424"/>
                <a:gd name="connsiteX10" fmla="*/ 650042 w 1462397"/>
                <a:gd name="connsiteY10" fmla="*/ 472580 h 654424"/>
                <a:gd name="connsiteX11" fmla="*/ 531143 w 1462397"/>
                <a:gd name="connsiteY11" fmla="*/ 643114 h 654424"/>
                <a:gd name="connsiteX12" fmla="*/ 519874 w 1462397"/>
                <a:gd name="connsiteY12" fmla="*/ 654424 h 654424"/>
                <a:gd name="connsiteX13" fmla="*/ 0 w 1462397"/>
                <a:gd name="connsiteY13"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397" h="654424">
                  <a:moveTo>
                    <a:pt x="762129" y="0"/>
                  </a:moveTo>
                  <a:lnTo>
                    <a:pt x="1462397" y="0"/>
                  </a:lnTo>
                  <a:lnTo>
                    <a:pt x="1462397" y="654424"/>
                  </a:lnTo>
                  <a:lnTo>
                    <a:pt x="537623" y="654424"/>
                  </a:lnTo>
                  <a:lnTo>
                    <a:pt x="540648" y="651387"/>
                  </a:lnTo>
                  <a:cubicBezTo>
                    <a:pt x="584625" y="602361"/>
                    <a:pt x="626289" y="545016"/>
                    <a:pt x="661225" y="478421"/>
                  </a:cubicBezTo>
                  <a:cubicBezTo>
                    <a:pt x="716961" y="372143"/>
                    <a:pt x="750000" y="254225"/>
                    <a:pt x="759956" y="126565"/>
                  </a:cubicBezTo>
                  <a:close/>
                  <a:moveTo>
                    <a:pt x="0" y="0"/>
                  </a:moveTo>
                  <a:lnTo>
                    <a:pt x="748209" y="0"/>
                  </a:lnTo>
                  <a:lnTo>
                    <a:pt x="750488" y="84030"/>
                  </a:lnTo>
                  <a:cubicBezTo>
                    <a:pt x="745080" y="225505"/>
                    <a:pt x="711614" y="355224"/>
                    <a:pt x="650042" y="472580"/>
                  </a:cubicBezTo>
                  <a:cubicBezTo>
                    <a:pt x="615597" y="538236"/>
                    <a:pt x="574512" y="594775"/>
                    <a:pt x="531143" y="643114"/>
                  </a:cubicBezTo>
                  <a:lnTo>
                    <a:pt x="519874" y="654424"/>
                  </a:lnTo>
                  <a:lnTo>
                    <a:pt x="0" y="6544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a:p>
          </p:txBody>
        </p:sp>
        <p:sp>
          <p:nvSpPr>
            <p:cNvPr id="57" name="Rectangle 56">
              <a:extLst>
                <a:ext uri="{FF2B5EF4-FFF2-40B4-BE49-F238E27FC236}">
                  <a16:creationId xmlns:a16="http://schemas.microsoft.com/office/drawing/2014/main" id="{1A02F001-2840-45AB-9F47-F0D1011E3168}"/>
                </a:ext>
              </a:extLst>
            </p:cNvPr>
            <p:cNvSpPr/>
            <p:nvPr userDrawn="1"/>
          </p:nvSpPr>
          <p:spPr>
            <a:xfrm rot="5400000">
              <a:off x="1485135" y="4323373"/>
              <a:ext cx="718617"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Freeform: Shape 57">
              <a:extLst>
                <a:ext uri="{FF2B5EF4-FFF2-40B4-BE49-F238E27FC236}">
                  <a16:creationId xmlns:a16="http://schemas.microsoft.com/office/drawing/2014/main" id="{0C2F15E5-DBFE-484D-9725-52B0691C207B}"/>
                </a:ext>
              </a:extLst>
            </p:cNvPr>
            <p:cNvSpPr/>
            <p:nvPr userDrawn="1"/>
          </p:nvSpPr>
          <p:spPr>
            <a:xfrm rot="5400000">
              <a:off x="1485135" y="4321991"/>
              <a:ext cx="718617" cy="720000"/>
            </a:xfrm>
            <a:custGeom>
              <a:avLst/>
              <a:gdLst>
                <a:gd name="connsiteX0" fmla="*/ 538711 w 1462397"/>
                <a:gd name="connsiteY0" fmla="*/ 0 h 654424"/>
                <a:gd name="connsiteX1" fmla="*/ 1462397 w 1462397"/>
                <a:gd name="connsiteY1" fmla="*/ 0 h 654424"/>
                <a:gd name="connsiteX2" fmla="*/ 1462397 w 1462397"/>
                <a:gd name="connsiteY2" fmla="*/ 654424 h 654424"/>
                <a:gd name="connsiteX3" fmla="*/ 751190 w 1462397"/>
                <a:gd name="connsiteY3" fmla="*/ 654424 h 654424"/>
                <a:gd name="connsiteX4" fmla="*/ 744223 w 1462397"/>
                <a:gd name="connsiteY4" fmla="*/ 589752 h 654424"/>
                <a:gd name="connsiteX5" fmla="*/ 555240 w 1462397"/>
                <a:gd name="connsiteY5" fmla="*/ 36879 h 654424"/>
                <a:gd name="connsiteX6" fmla="*/ 0 w 1462397"/>
                <a:gd name="connsiteY6" fmla="*/ 0 h 654424"/>
                <a:gd name="connsiteX7" fmla="*/ 524918 w 1462397"/>
                <a:gd name="connsiteY7" fmla="*/ 0 h 654424"/>
                <a:gd name="connsiteX8" fmla="*/ 543932 w 1462397"/>
                <a:gd name="connsiteY8" fmla="*/ 42429 h 654424"/>
                <a:gd name="connsiteX9" fmla="*/ 723907 w 1462397"/>
                <a:gd name="connsiteY9" fmla="*/ 546514 h 654424"/>
                <a:gd name="connsiteX10" fmla="*/ 739866 w 1462397"/>
                <a:gd name="connsiteY10" fmla="*/ 654424 h 654424"/>
                <a:gd name="connsiteX11" fmla="*/ 0 w 1462397"/>
                <a:gd name="connsiteY11" fmla="*/ 654424 h 65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2397" h="654424">
                  <a:moveTo>
                    <a:pt x="538711" y="0"/>
                  </a:moveTo>
                  <a:lnTo>
                    <a:pt x="1462397" y="0"/>
                  </a:lnTo>
                  <a:lnTo>
                    <a:pt x="1462397" y="654424"/>
                  </a:lnTo>
                  <a:lnTo>
                    <a:pt x="751190" y="654424"/>
                  </a:lnTo>
                  <a:lnTo>
                    <a:pt x="744223" y="589752"/>
                  </a:lnTo>
                  <a:cubicBezTo>
                    <a:pt x="714898" y="418183"/>
                    <a:pt x="651627" y="232941"/>
                    <a:pt x="555240" y="36879"/>
                  </a:cubicBezTo>
                  <a:close/>
                  <a:moveTo>
                    <a:pt x="0" y="0"/>
                  </a:moveTo>
                  <a:lnTo>
                    <a:pt x="524918" y="0"/>
                  </a:lnTo>
                  <a:lnTo>
                    <a:pt x="543932" y="42429"/>
                  </a:lnTo>
                  <a:cubicBezTo>
                    <a:pt x="631917" y="221404"/>
                    <a:pt x="691925" y="389635"/>
                    <a:pt x="723907" y="546514"/>
                  </a:cubicBezTo>
                  <a:lnTo>
                    <a:pt x="739866" y="654424"/>
                  </a:lnTo>
                  <a:lnTo>
                    <a:pt x="0" y="654424"/>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noProof="0"/>
            </a:p>
          </p:txBody>
        </p:sp>
      </p:grpSp>
      <p:sp>
        <p:nvSpPr>
          <p:cNvPr id="14" name="Rectangle 13">
            <a:extLst>
              <a:ext uri="{FF2B5EF4-FFF2-40B4-BE49-F238E27FC236}">
                <a16:creationId xmlns:a16="http://schemas.microsoft.com/office/drawing/2014/main" id="{C5375511-8346-4AAD-B3C3-D1D9E9225759}"/>
              </a:ext>
            </a:extLst>
          </p:cNvPr>
          <p:cNvSpPr/>
          <p:nvPr userDrawn="1"/>
        </p:nvSpPr>
        <p:spPr>
          <a:xfrm>
            <a:off x="6096000" y="3067136"/>
            <a:ext cx="993648" cy="6697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67099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mplate Guide 2/2">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199449A-0573-4F8C-908D-1C72B1F005AF}"/>
              </a:ext>
            </a:extLst>
          </p:cNvPr>
          <p:cNvSpPr/>
          <p:nvPr userDrawn="1"/>
        </p:nvSpPr>
        <p:spPr>
          <a:xfrm>
            <a:off x="609600" y="585787"/>
            <a:ext cx="10945792" cy="640585"/>
          </a:xfrm>
          <a:prstGeom prst="rect">
            <a:avLst/>
          </a:prstGeom>
        </p:spPr>
        <p:txBody>
          <a:bodyPr vert="horz" lIns="0" tIns="0" rIns="0" bIns="0" rtlCol="0" anchor="t" anchorCtr="0">
            <a:noAutofit/>
          </a:bodyPr>
          <a:lstStyle/>
          <a:p>
            <a:pPr lvl="0">
              <a:lnSpc>
                <a:spcPct val="90000"/>
              </a:lnSpc>
              <a:spcBef>
                <a:spcPct val="0"/>
              </a:spcBef>
              <a:buNone/>
            </a:pPr>
            <a:r>
              <a:rPr lang="en-GB" sz="4800" dirty="0">
                <a:solidFill>
                  <a:schemeClr val="accent1"/>
                </a:solidFill>
                <a:latin typeface="+mj-lt"/>
                <a:ea typeface="+mj-ea"/>
                <a:cs typeface="+mj-cs"/>
              </a:rPr>
              <a:t>Template Guide</a:t>
            </a:r>
            <a:endParaRPr lang="de-DE" sz="4800" dirty="0">
              <a:solidFill>
                <a:schemeClr val="accent1"/>
              </a:solidFill>
              <a:latin typeface="+mj-lt"/>
              <a:ea typeface="+mj-ea"/>
              <a:cs typeface="+mj-cs"/>
            </a:endParaRPr>
          </a:p>
        </p:txBody>
      </p:sp>
      <p:sp>
        <p:nvSpPr>
          <p:cNvPr id="75" name="Rectangle 74">
            <a:extLst>
              <a:ext uri="{FF2B5EF4-FFF2-40B4-BE49-F238E27FC236}">
                <a16:creationId xmlns:a16="http://schemas.microsoft.com/office/drawing/2014/main" id="{58F9B36E-BE37-4A81-A079-B8B9CAE5B33F}"/>
              </a:ext>
            </a:extLst>
          </p:cNvPr>
          <p:cNvSpPr/>
          <p:nvPr userDrawn="1"/>
        </p:nvSpPr>
        <p:spPr>
          <a:xfrm>
            <a:off x="609600" y="1226373"/>
            <a:ext cx="10945792" cy="477968"/>
          </a:xfrm>
          <a:prstGeom prst="rect">
            <a:avLst/>
          </a:prstGeom>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2400" dirty="0">
                <a:solidFill>
                  <a:srgbClr val="000060"/>
                </a:solidFill>
              </a:rPr>
              <a:t>Working with the Rabobank PowerPoint template</a:t>
            </a:r>
            <a:endParaRPr lang="de-DE" sz="2400" dirty="0">
              <a:solidFill>
                <a:srgbClr val="000060"/>
              </a:solidFill>
            </a:endParaRPr>
          </a:p>
        </p:txBody>
      </p:sp>
      <p:sp>
        <p:nvSpPr>
          <p:cNvPr id="105" name="Rectangle 104">
            <a:extLst>
              <a:ext uri="{FF2B5EF4-FFF2-40B4-BE49-F238E27FC236}">
                <a16:creationId xmlns:a16="http://schemas.microsoft.com/office/drawing/2014/main" id="{BA967497-5949-4233-890F-D8C202C1519E}"/>
              </a:ext>
            </a:extLst>
          </p:cNvPr>
          <p:cNvSpPr/>
          <p:nvPr userDrawn="1"/>
        </p:nvSpPr>
        <p:spPr>
          <a:xfrm>
            <a:off x="609600"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Scaling Connecting Paths</a:t>
            </a:r>
            <a:endParaRPr lang="de-DE" sz="1800" dirty="0">
              <a:solidFill>
                <a:schemeClr val="accent1"/>
              </a:solidFill>
              <a:latin typeface="+mj-lt"/>
            </a:endParaRPr>
          </a:p>
        </p:txBody>
      </p:sp>
      <p:sp>
        <p:nvSpPr>
          <p:cNvPr id="106" name="Rectangle 105">
            <a:extLst>
              <a:ext uri="{FF2B5EF4-FFF2-40B4-BE49-F238E27FC236}">
                <a16:creationId xmlns:a16="http://schemas.microsoft.com/office/drawing/2014/main" id="{3047304F-12F2-4CA5-9BD9-B30297B893EB}"/>
              </a:ext>
            </a:extLst>
          </p:cNvPr>
          <p:cNvSpPr/>
          <p:nvPr userDrawn="1"/>
        </p:nvSpPr>
        <p:spPr>
          <a:xfrm>
            <a:off x="609600" y="2169917"/>
            <a:ext cx="5291998" cy="1640241"/>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To scale a Connecting Path, first select the path and then drag any of the corners.</a:t>
            </a:r>
          </a:p>
        </p:txBody>
      </p:sp>
      <p:pic>
        <p:nvPicPr>
          <p:cNvPr id="115" name="Picture 114" descr="Diagram&#10;&#10;Description automatically generated with medium confidence">
            <a:extLst>
              <a:ext uri="{FF2B5EF4-FFF2-40B4-BE49-F238E27FC236}">
                <a16:creationId xmlns:a16="http://schemas.microsoft.com/office/drawing/2014/main" id="{B3BA693E-F661-4745-959D-107915DEFF42}"/>
              </a:ext>
            </a:extLst>
          </p:cNvPr>
          <p:cNvPicPr>
            <a:picLocks noChangeAspect="1"/>
          </p:cNvPicPr>
          <p:nvPr userDrawn="1"/>
        </p:nvPicPr>
        <p:blipFill>
          <a:blip r:embed="rId2"/>
          <a:stretch>
            <a:fillRect/>
          </a:stretch>
        </p:blipFill>
        <p:spPr>
          <a:xfrm>
            <a:off x="609598" y="2916628"/>
            <a:ext cx="1761502" cy="1309577"/>
          </a:xfrm>
          <a:prstGeom prst="rect">
            <a:avLst/>
          </a:prstGeom>
        </p:spPr>
      </p:pic>
      <p:sp>
        <p:nvSpPr>
          <p:cNvPr id="109" name="Rectangle 108">
            <a:extLst>
              <a:ext uri="{FF2B5EF4-FFF2-40B4-BE49-F238E27FC236}">
                <a16:creationId xmlns:a16="http://schemas.microsoft.com/office/drawing/2014/main" id="{8E3CF5B3-703E-4D05-B05B-20C46D68E0BC}"/>
              </a:ext>
            </a:extLst>
          </p:cNvPr>
          <p:cNvSpPr/>
          <p:nvPr userDrawn="1"/>
        </p:nvSpPr>
        <p:spPr>
          <a:xfrm>
            <a:off x="2220582"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5F9D8A3-CEF8-4BE8-8DDE-01731871D327}"/>
              </a:ext>
            </a:extLst>
          </p:cNvPr>
          <p:cNvSpPr/>
          <p:nvPr userDrawn="1"/>
        </p:nvSpPr>
        <p:spPr>
          <a:xfrm>
            <a:off x="2220582"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71107C9-4A21-4A33-A441-DF1A98722335}"/>
              </a:ext>
            </a:extLst>
          </p:cNvPr>
          <p:cNvSpPr/>
          <p:nvPr userDrawn="1"/>
        </p:nvSpPr>
        <p:spPr>
          <a:xfrm>
            <a:off x="714970" y="3004538"/>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B0996AE-C8B9-42BC-B6A3-1A23182805B1}"/>
              </a:ext>
            </a:extLst>
          </p:cNvPr>
          <p:cNvSpPr/>
          <p:nvPr userDrawn="1"/>
        </p:nvSpPr>
        <p:spPr>
          <a:xfrm>
            <a:off x="714970" y="4037094"/>
            <a:ext cx="78922" cy="78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descr="Diagram&#10;&#10;Description automatically generated with medium confidence">
            <a:extLst>
              <a:ext uri="{FF2B5EF4-FFF2-40B4-BE49-F238E27FC236}">
                <a16:creationId xmlns:a16="http://schemas.microsoft.com/office/drawing/2014/main" id="{E2B62AAD-E713-4E0D-B0D2-94D12491C7EB}"/>
              </a:ext>
            </a:extLst>
          </p:cNvPr>
          <p:cNvPicPr>
            <a:picLocks noChangeAspect="1"/>
          </p:cNvPicPr>
          <p:nvPr userDrawn="1"/>
        </p:nvPicPr>
        <p:blipFill>
          <a:blip r:embed="rId2"/>
          <a:stretch>
            <a:fillRect/>
          </a:stretch>
        </p:blipFill>
        <p:spPr>
          <a:xfrm>
            <a:off x="2476469" y="2916628"/>
            <a:ext cx="3425129" cy="2546391"/>
          </a:xfrm>
          <a:prstGeom prst="rect">
            <a:avLst/>
          </a:prstGeom>
        </p:spPr>
      </p:pic>
      <p:sp>
        <p:nvSpPr>
          <p:cNvPr id="119" name="Rectangle 118">
            <a:extLst>
              <a:ext uri="{FF2B5EF4-FFF2-40B4-BE49-F238E27FC236}">
                <a16:creationId xmlns:a16="http://schemas.microsoft.com/office/drawing/2014/main" id="{EEFBE6C6-EC92-4404-B5E5-7996BFCC0F9C}"/>
              </a:ext>
            </a:extLst>
          </p:cNvPr>
          <p:cNvSpPr/>
          <p:nvPr userDrawn="1"/>
        </p:nvSpPr>
        <p:spPr>
          <a:xfrm>
            <a:off x="5608926"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9DBEBD47-D8D2-4062-B196-FCF5EE20EF54}"/>
              </a:ext>
            </a:extLst>
          </p:cNvPr>
          <p:cNvSpPr/>
          <p:nvPr userDrawn="1"/>
        </p:nvSpPr>
        <p:spPr>
          <a:xfrm>
            <a:off x="5608926"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42327B0-59A8-45EF-97CF-3243C67B33A6}"/>
              </a:ext>
            </a:extLst>
          </p:cNvPr>
          <p:cNvSpPr/>
          <p:nvPr userDrawn="1"/>
        </p:nvSpPr>
        <p:spPr>
          <a:xfrm>
            <a:off x="2681357" y="3087564"/>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B7583D1-74B6-45D9-87E0-E54BD4D65BDB}"/>
              </a:ext>
            </a:extLst>
          </p:cNvPr>
          <p:cNvSpPr/>
          <p:nvPr userDrawn="1"/>
        </p:nvSpPr>
        <p:spPr>
          <a:xfrm>
            <a:off x="2681357" y="5095305"/>
            <a:ext cx="153459" cy="1534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235A6787-7B64-49B7-B752-747D8FB3DE6F}"/>
              </a:ext>
            </a:extLst>
          </p:cNvPr>
          <p:cNvCxnSpPr>
            <a:cxnSpLocks/>
          </p:cNvCxnSpPr>
          <p:nvPr userDrawn="1"/>
        </p:nvCxnSpPr>
        <p:spPr>
          <a:xfrm>
            <a:off x="2371100" y="3522572"/>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10077C5-E563-46DC-9431-F086073D83B0}"/>
              </a:ext>
            </a:extLst>
          </p:cNvPr>
          <p:cNvCxnSpPr>
            <a:cxnSpLocks/>
          </p:cNvCxnSpPr>
          <p:nvPr userDrawn="1"/>
        </p:nvCxnSpPr>
        <p:spPr>
          <a:xfrm>
            <a:off x="2371100" y="365619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2A88167-6498-4D5B-A2E3-BEDB6E5F608B}"/>
              </a:ext>
            </a:extLst>
          </p:cNvPr>
          <p:cNvCxnSpPr>
            <a:cxnSpLocks/>
          </p:cNvCxnSpPr>
          <p:nvPr userDrawn="1"/>
        </p:nvCxnSpPr>
        <p:spPr>
          <a:xfrm>
            <a:off x="2371100" y="3783975"/>
            <a:ext cx="2584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A617E37B-5C9C-47A7-BBBC-111F167CA1A3}"/>
              </a:ext>
            </a:extLst>
          </p:cNvPr>
          <p:cNvGrpSpPr/>
          <p:nvPr userDrawn="1"/>
        </p:nvGrpSpPr>
        <p:grpSpPr>
          <a:xfrm>
            <a:off x="2034998" y="2806856"/>
            <a:ext cx="450089" cy="472018"/>
            <a:chOff x="2110246" y="2781456"/>
            <a:chExt cx="473850" cy="496936"/>
          </a:xfrm>
        </p:grpSpPr>
        <p:cxnSp>
          <p:nvCxnSpPr>
            <p:cNvPr id="152" name="Straight Arrow Connector 151">
              <a:extLst>
                <a:ext uri="{FF2B5EF4-FFF2-40B4-BE49-F238E27FC236}">
                  <a16:creationId xmlns:a16="http://schemas.microsoft.com/office/drawing/2014/main" id="{66C9DBEB-7B4B-4BF7-A83B-653B11AD988B}"/>
                </a:ext>
              </a:extLst>
            </p:cNvPr>
            <p:cNvCxnSpPr/>
            <p:nvPr userDrawn="1"/>
          </p:nvCxnSpPr>
          <p:spPr>
            <a:xfrm flipV="1">
              <a:off x="2350028" y="2781456"/>
              <a:ext cx="0" cy="15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70D5C91-8F0D-40BE-BC01-7D67F417A9A0}"/>
                </a:ext>
              </a:extLst>
            </p:cNvPr>
            <p:cNvCxnSpPr>
              <a:cxnSpLocks/>
            </p:cNvCxnSpPr>
            <p:nvPr userDrawn="1"/>
          </p:nvCxnSpPr>
          <p:spPr>
            <a:xfrm>
              <a:off x="2350028" y="3128284"/>
              <a:ext cx="0" cy="15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FBEBF7A8-B438-48ED-A3BB-21213B164798}"/>
                </a:ext>
              </a:extLst>
            </p:cNvPr>
            <p:cNvCxnSpPr/>
            <p:nvPr userDrawn="1"/>
          </p:nvCxnSpPr>
          <p:spPr>
            <a:xfrm flipV="1">
              <a:off x="2433988" y="3025219"/>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8479F36D-D6A2-4120-B820-399C6A267F3A}"/>
                </a:ext>
              </a:extLst>
            </p:cNvPr>
            <p:cNvCxnSpPr>
              <a:cxnSpLocks/>
            </p:cNvCxnSpPr>
            <p:nvPr userDrawn="1"/>
          </p:nvCxnSpPr>
          <p:spPr>
            <a:xfrm flipH="1">
              <a:off x="2110246" y="3031292"/>
              <a:ext cx="150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A4B085-EF45-4F65-B3D8-05E7EBFF8C41}"/>
              </a:ext>
            </a:extLst>
          </p:cNvPr>
          <p:cNvSpPr/>
          <p:nvPr userDrawn="1"/>
        </p:nvSpPr>
        <p:spPr>
          <a:xfrm>
            <a:off x="6290404" y="1812159"/>
            <a:ext cx="5291998" cy="356743"/>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GB" sz="1800" dirty="0">
                <a:solidFill>
                  <a:schemeClr val="accent1"/>
                </a:solidFill>
                <a:latin typeface="+mj-lt"/>
              </a:rPr>
              <a:t>Image overlay</a:t>
            </a:r>
            <a:endParaRPr lang="de-DE" sz="1800" dirty="0">
              <a:solidFill>
                <a:schemeClr val="accent1"/>
              </a:solidFill>
              <a:latin typeface="+mj-lt"/>
            </a:endParaRPr>
          </a:p>
        </p:txBody>
      </p:sp>
      <p:sp>
        <p:nvSpPr>
          <p:cNvPr id="30" name="Rectangle 29">
            <a:extLst>
              <a:ext uri="{FF2B5EF4-FFF2-40B4-BE49-F238E27FC236}">
                <a16:creationId xmlns:a16="http://schemas.microsoft.com/office/drawing/2014/main" id="{ABDA5A87-6034-4D9F-A883-F8DED937670F}"/>
              </a:ext>
            </a:extLst>
          </p:cNvPr>
          <p:cNvSpPr/>
          <p:nvPr userDrawn="1"/>
        </p:nvSpPr>
        <p:spPr>
          <a:xfrm>
            <a:off x="6290404" y="2169918"/>
            <a:ext cx="5291998" cy="966376"/>
          </a:xfrm>
          <a:prstGeom prst="rect">
            <a:avLst/>
          </a:prstGeom>
          <a:ln>
            <a:noFill/>
          </a:ln>
        </p:spPr>
        <p:txBody>
          <a:bodyPr vert="horz" lIns="0" tIns="0" rIns="0" bIns="0" rtlCol="0">
            <a:no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Sometimes, text on top of images might be hard to read. If this is the case, use our Rabobank image overlay.</a:t>
            </a:r>
          </a:p>
          <a:p>
            <a:pPr marL="0" marR="0" lvl="0" indent="0" algn="l" defTabSz="914400" rtl="0" eaLnBrk="1" fontAlgn="auto" latinLnBrk="0" hangingPunct="1">
              <a:lnSpc>
                <a:spcPct val="90000"/>
              </a:lnSpc>
              <a:spcBef>
                <a:spcPts val="600"/>
              </a:spcBef>
              <a:spcAft>
                <a:spcPts val="0"/>
              </a:spcAft>
              <a:buClr>
                <a:schemeClr val="accent1"/>
              </a:buClr>
              <a:buSzTx/>
              <a:buFont typeface="Arial" panose="020B0604020202020204" pitchFamily="34" charset="0"/>
              <a:buNone/>
              <a:tabLst/>
              <a:defRPr/>
            </a:pPr>
            <a:r>
              <a:rPr lang="en-US" sz="1600" noProof="0" dirty="0">
                <a:solidFill>
                  <a:schemeClr val="tx1"/>
                </a:solidFill>
                <a:latin typeface="+mj-lt"/>
              </a:rPr>
              <a:t>In the </a:t>
            </a:r>
            <a:r>
              <a:rPr lang="en-US" sz="1600" noProof="0" dirty="0">
                <a:solidFill>
                  <a:schemeClr val="tx1"/>
                </a:solidFill>
                <a:latin typeface="Myriad for Rabobank SBd It" panose="020B0603030403090204" pitchFamily="34" charset="0"/>
              </a:rPr>
              <a:t>Slide Elements </a:t>
            </a:r>
            <a:r>
              <a:rPr lang="en-US" sz="1600" noProof="0" dirty="0">
                <a:solidFill>
                  <a:schemeClr val="tx1"/>
                </a:solidFill>
                <a:latin typeface="+mj-lt"/>
              </a:rPr>
              <a:t>library, go to the </a:t>
            </a:r>
            <a:r>
              <a:rPr lang="en-US" sz="1600" noProof="0" dirty="0">
                <a:solidFill>
                  <a:schemeClr val="tx1"/>
                </a:solidFill>
                <a:latin typeface="Myriad for Rabobank SBd It" panose="020B0603030403090204" pitchFamily="34" charset="0"/>
              </a:rPr>
              <a:t>Image Overlays</a:t>
            </a:r>
            <a:r>
              <a:rPr lang="en-US" sz="1600" noProof="0" dirty="0">
                <a:solidFill>
                  <a:schemeClr val="tx1"/>
                </a:solidFill>
                <a:latin typeface="+mj-lt"/>
              </a:rPr>
              <a:t> folder. Then select the right version and add it to your slide.</a:t>
            </a:r>
          </a:p>
        </p:txBody>
      </p:sp>
      <p:sp>
        <p:nvSpPr>
          <p:cNvPr id="34" name="TextBox 33">
            <a:extLst>
              <a:ext uri="{FF2B5EF4-FFF2-40B4-BE49-F238E27FC236}">
                <a16:creationId xmlns:a16="http://schemas.microsoft.com/office/drawing/2014/main" id="{8B7FDA27-F1A2-4259-AA9A-FF50B7895D89}"/>
              </a:ext>
            </a:extLst>
          </p:cNvPr>
          <p:cNvSpPr txBox="1"/>
          <p:nvPr userDrawn="1"/>
        </p:nvSpPr>
        <p:spPr>
          <a:xfrm>
            <a:off x="6290404" y="4980998"/>
            <a:ext cx="5291998" cy="535531"/>
          </a:xfrm>
          <a:prstGeom prst="rect">
            <a:avLst/>
          </a:prstGeom>
          <a:noFill/>
        </p:spPr>
        <p:txBody>
          <a:bodyPr wrap="square">
            <a:spAutoFit/>
          </a:bodyPr>
          <a:lstStyle/>
          <a:p>
            <a:pPr lvl="0" indent="0">
              <a:lnSpc>
                <a:spcPct val="90000"/>
              </a:lnSpc>
              <a:spcBef>
                <a:spcPts val="600"/>
              </a:spcBef>
              <a:buClr>
                <a:schemeClr val="accent1"/>
              </a:buClr>
              <a:buFont typeface="Arial" panose="020B0604020202020204" pitchFamily="34" charset="0"/>
              <a:buNone/>
            </a:pPr>
            <a:r>
              <a:rPr lang="en-US" sz="1600" noProof="0" dirty="0">
                <a:solidFill>
                  <a:schemeClr val="tx1"/>
                </a:solidFill>
                <a:latin typeface="+mj-lt"/>
              </a:rPr>
              <a:t>Lastly, make sure the Image Overlay is positioned </a:t>
            </a:r>
            <a:r>
              <a:rPr lang="en-US" sz="1600" noProof="0" dirty="0">
                <a:solidFill>
                  <a:schemeClr val="tx1"/>
                </a:solidFill>
                <a:latin typeface="Myriad for Rabobank SBd It" panose="020B0603030403090204" pitchFamily="34" charset="0"/>
              </a:rPr>
              <a:t>behind</a:t>
            </a:r>
            <a:r>
              <a:rPr lang="en-US" sz="1600" noProof="0" dirty="0">
                <a:solidFill>
                  <a:schemeClr val="tx1"/>
                </a:solidFill>
                <a:latin typeface="+mj-lt"/>
              </a:rPr>
              <a:t> the text and Rabobank logo and in </a:t>
            </a:r>
            <a:r>
              <a:rPr lang="en-US" sz="1600" noProof="0" dirty="0">
                <a:solidFill>
                  <a:schemeClr val="tx1"/>
                </a:solidFill>
                <a:latin typeface="Myriad for Rabobank SBd It" panose="020B0603030403090204" pitchFamily="34" charset="0"/>
              </a:rPr>
              <a:t>front</a:t>
            </a:r>
            <a:r>
              <a:rPr lang="en-US" sz="1600" noProof="0" dirty="0">
                <a:solidFill>
                  <a:schemeClr val="tx1"/>
                </a:solidFill>
                <a:latin typeface="+mj-lt"/>
              </a:rPr>
              <a:t> of the image.</a:t>
            </a:r>
          </a:p>
        </p:txBody>
      </p:sp>
      <p:grpSp>
        <p:nvGrpSpPr>
          <p:cNvPr id="9" name="Group 8">
            <a:extLst>
              <a:ext uri="{FF2B5EF4-FFF2-40B4-BE49-F238E27FC236}">
                <a16:creationId xmlns:a16="http://schemas.microsoft.com/office/drawing/2014/main" id="{A8B0C843-2021-4A01-AB4C-10FD1C89AAB9}"/>
              </a:ext>
            </a:extLst>
          </p:cNvPr>
          <p:cNvGrpSpPr>
            <a:grpSpLocks noChangeAspect="1"/>
          </p:cNvGrpSpPr>
          <p:nvPr userDrawn="1"/>
        </p:nvGrpSpPr>
        <p:grpSpPr>
          <a:xfrm>
            <a:off x="6290405" y="3320573"/>
            <a:ext cx="1450014" cy="1548000"/>
            <a:chOff x="6290404" y="3522572"/>
            <a:chExt cx="1996346" cy="2131251"/>
          </a:xfrm>
        </p:grpSpPr>
        <p:pic>
          <p:nvPicPr>
            <p:cNvPr id="3" name="Picture 2">
              <a:extLst>
                <a:ext uri="{FF2B5EF4-FFF2-40B4-BE49-F238E27FC236}">
                  <a16:creationId xmlns:a16="http://schemas.microsoft.com/office/drawing/2014/main" id="{72C52AF5-6226-479C-B9F1-AA34ACD8795B}"/>
                </a:ext>
              </a:extLst>
            </p:cNvPr>
            <p:cNvPicPr>
              <a:picLocks noChangeAspect="1"/>
            </p:cNvPicPr>
            <p:nvPr userDrawn="1"/>
          </p:nvPicPr>
          <p:blipFill rotWithShape="1">
            <a:blip r:embed="rId3"/>
            <a:srcRect b="46687"/>
            <a:stretch/>
          </p:blipFill>
          <p:spPr>
            <a:xfrm>
              <a:off x="6290404" y="3522572"/>
              <a:ext cx="1996346" cy="2131251"/>
            </a:xfrm>
            <a:prstGeom prst="rect">
              <a:avLst/>
            </a:prstGeom>
            <a:ln>
              <a:solidFill>
                <a:schemeClr val="accent6"/>
              </a:solidFill>
            </a:ln>
          </p:spPr>
        </p:pic>
        <p:sp>
          <p:nvSpPr>
            <p:cNvPr id="5" name="Rectangle 4">
              <a:extLst>
                <a:ext uri="{FF2B5EF4-FFF2-40B4-BE49-F238E27FC236}">
                  <a16:creationId xmlns:a16="http://schemas.microsoft.com/office/drawing/2014/main" id="{358BB9E9-AC64-4864-B00E-85E733C11EB9}"/>
                </a:ext>
              </a:extLst>
            </p:cNvPr>
            <p:cNvSpPr/>
            <p:nvPr userDrawn="1"/>
          </p:nvSpPr>
          <p:spPr>
            <a:xfrm>
              <a:off x="6369844" y="5307807"/>
              <a:ext cx="1829611" cy="2489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 name="Group 7">
            <a:extLst>
              <a:ext uri="{FF2B5EF4-FFF2-40B4-BE49-F238E27FC236}">
                <a16:creationId xmlns:a16="http://schemas.microsoft.com/office/drawing/2014/main" id="{FB3B0D2B-E8F2-481E-BA94-794158DC009F}"/>
              </a:ext>
            </a:extLst>
          </p:cNvPr>
          <p:cNvGrpSpPr>
            <a:grpSpLocks noChangeAspect="1"/>
          </p:cNvGrpSpPr>
          <p:nvPr userDrawn="1"/>
        </p:nvGrpSpPr>
        <p:grpSpPr>
          <a:xfrm>
            <a:off x="7909967" y="3320573"/>
            <a:ext cx="1450015" cy="1548000"/>
            <a:chOff x="8366190" y="3522572"/>
            <a:chExt cx="1996346" cy="2131251"/>
          </a:xfrm>
        </p:grpSpPr>
        <p:pic>
          <p:nvPicPr>
            <p:cNvPr id="7" name="Picture 6">
              <a:extLst>
                <a:ext uri="{FF2B5EF4-FFF2-40B4-BE49-F238E27FC236}">
                  <a16:creationId xmlns:a16="http://schemas.microsoft.com/office/drawing/2014/main" id="{AB7470D1-6180-4FD7-BE13-ED87F111CE76}"/>
                </a:ext>
              </a:extLst>
            </p:cNvPr>
            <p:cNvPicPr>
              <a:picLocks noChangeAspect="1"/>
            </p:cNvPicPr>
            <p:nvPr userDrawn="1"/>
          </p:nvPicPr>
          <p:blipFill rotWithShape="1">
            <a:blip r:embed="rId4"/>
            <a:srcRect b="46687"/>
            <a:stretch/>
          </p:blipFill>
          <p:spPr>
            <a:xfrm>
              <a:off x="8366190" y="3522572"/>
              <a:ext cx="1996346" cy="2131251"/>
            </a:xfrm>
            <a:prstGeom prst="rect">
              <a:avLst/>
            </a:prstGeom>
            <a:ln>
              <a:solidFill>
                <a:schemeClr val="accent6"/>
              </a:solidFill>
            </a:ln>
          </p:spPr>
        </p:pic>
        <p:sp>
          <p:nvSpPr>
            <p:cNvPr id="38" name="Rectangle 37">
              <a:extLst>
                <a:ext uri="{FF2B5EF4-FFF2-40B4-BE49-F238E27FC236}">
                  <a16:creationId xmlns:a16="http://schemas.microsoft.com/office/drawing/2014/main" id="{978C20BF-00C1-47AA-949A-6B925DDED6B7}"/>
                </a:ext>
              </a:extLst>
            </p:cNvPr>
            <p:cNvSpPr/>
            <p:nvPr userDrawn="1"/>
          </p:nvSpPr>
          <p:spPr>
            <a:xfrm>
              <a:off x="8414545" y="4329906"/>
              <a:ext cx="996156" cy="61039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13" name="Picture 12">
            <a:extLst>
              <a:ext uri="{FF2B5EF4-FFF2-40B4-BE49-F238E27FC236}">
                <a16:creationId xmlns:a16="http://schemas.microsoft.com/office/drawing/2014/main" id="{FC87F54C-34CB-40B3-9D5E-E095A4B20B84}"/>
              </a:ext>
            </a:extLst>
          </p:cNvPr>
          <p:cNvPicPr>
            <a:picLocks noChangeAspect="1"/>
          </p:cNvPicPr>
          <p:nvPr userDrawn="1"/>
        </p:nvPicPr>
        <p:blipFill>
          <a:blip r:embed="rId5"/>
          <a:stretch>
            <a:fillRect/>
          </a:stretch>
        </p:blipFill>
        <p:spPr>
          <a:xfrm>
            <a:off x="9529530" y="3518573"/>
            <a:ext cx="2025862" cy="1152000"/>
          </a:xfrm>
          <a:prstGeom prst="rect">
            <a:avLst/>
          </a:prstGeom>
        </p:spPr>
      </p:pic>
      <p:cxnSp>
        <p:nvCxnSpPr>
          <p:cNvPr id="47" name="Straight Arrow Connector 46">
            <a:extLst>
              <a:ext uri="{FF2B5EF4-FFF2-40B4-BE49-F238E27FC236}">
                <a16:creationId xmlns:a16="http://schemas.microsoft.com/office/drawing/2014/main" id="{2FDFFA57-97D9-496F-ACB5-E8036D0A2141}"/>
              </a:ext>
            </a:extLst>
          </p:cNvPr>
          <p:cNvCxnSpPr>
            <a:cxnSpLocks/>
          </p:cNvCxnSpPr>
          <p:nvPr userDrawn="1"/>
        </p:nvCxnSpPr>
        <p:spPr>
          <a:xfrm>
            <a:off x="8936403" y="3995018"/>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10D25B-ABCF-46F1-9540-4AD284BCA847}"/>
              </a:ext>
            </a:extLst>
          </p:cNvPr>
          <p:cNvCxnSpPr>
            <a:cxnSpLocks/>
          </p:cNvCxnSpPr>
          <p:nvPr userDrawn="1"/>
        </p:nvCxnSpPr>
        <p:spPr>
          <a:xfrm>
            <a:off x="8936403" y="412864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D9E71B-46F8-4790-AE9D-DCDB357536AC}"/>
              </a:ext>
            </a:extLst>
          </p:cNvPr>
          <p:cNvCxnSpPr>
            <a:cxnSpLocks/>
          </p:cNvCxnSpPr>
          <p:nvPr userDrawn="1"/>
        </p:nvCxnSpPr>
        <p:spPr>
          <a:xfrm>
            <a:off x="8936403" y="4256421"/>
            <a:ext cx="54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B54C3CE-4A38-4675-85B1-081AB66009D2}"/>
              </a:ext>
            </a:extLst>
          </p:cNvPr>
          <p:cNvCxnSpPr>
            <a:cxnSpLocks/>
          </p:cNvCxnSpPr>
          <p:nvPr userDrawn="1"/>
        </p:nvCxnSpPr>
        <p:spPr>
          <a:xfrm flipV="1">
            <a:off x="7143750" y="4166823"/>
            <a:ext cx="690563" cy="37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DCCD1BF-93CD-4A20-8C82-DE8AE64FA2C2}"/>
              </a:ext>
            </a:extLst>
          </p:cNvPr>
          <p:cNvGrpSpPr/>
          <p:nvPr userDrawn="1"/>
        </p:nvGrpSpPr>
        <p:grpSpPr>
          <a:xfrm>
            <a:off x="6290405" y="5643402"/>
            <a:ext cx="5291997" cy="460673"/>
            <a:chOff x="6290405" y="6067846"/>
            <a:chExt cx="5291997" cy="460673"/>
          </a:xfrm>
        </p:grpSpPr>
        <p:pic>
          <p:nvPicPr>
            <p:cNvPr id="11" name="Picture 10">
              <a:extLst>
                <a:ext uri="{FF2B5EF4-FFF2-40B4-BE49-F238E27FC236}">
                  <a16:creationId xmlns:a16="http://schemas.microsoft.com/office/drawing/2014/main" id="{39A1DEB0-9625-43E0-B7A9-AAF2511CBBB0}"/>
                </a:ext>
              </a:extLst>
            </p:cNvPr>
            <p:cNvPicPr>
              <a:picLocks noChangeAspect="1"/>
            </p:cNvPicPr>
            <p:nvPr userDrawn="1"/>
          </p:nvPicPr>
          <p:blipFill rotWithShape="1">
            <a:blip r:embed="rId6"/>
            <a:srcRect t="18413" r="24093"/>
            <a:stretch/>
          </p:blipFill>
          <p:spPr>
            <a:xfrm>
              <a:off x="6290405" y="6073356"/>
              <a:ext cx="5291997" cy="455163"/>
            </a:xfrm>
            <a:prstGeom prst="rect">
              <a:avLst/>
            </a:prstGeom>
          </p:spPr>
        </p:pic>
        <p:sp>
          <p:nvSpPr>
            <p:cNvPr id="44" name="Rectangle 43">
              <a:extLst>
                <a:ext uri="{FF2B5EF4-FFF2-40B4-BE49-F238E27FC236}">
                  <a16:creationId xmlns:a16="http://schemas.microsoft.com/office/drawing/2014/main" id="{605E6A43-B62B-4F76-B571-F3B51904F304}"/>
                </a:ext>
              </a:extLst>
            </p:cNvPr>
            <p:cNvSpPr/>
            <p:nvPr userDrawn="1"/>
          </p:nvSpPr>
          <p:spPr>
            <a:xfrm>
              <a:off x="10817435" y="6159916"/>
              <a:ext cx="297656" cy="319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a:extLst>
                <a:ext uri="{FF2B5EF4-FFF2-40B4-BE49-F238E27FC236}">
                  <a16:creationId xmlns:a16="http://schemas.microsoft.com/office/drawing/2014/main" id="{5F3BED51-A414-4E5E-B473-936ABFAAFF00}"/>
                </a:ext>
              </a:extLst>
            </p:cNvPr>
            <p:cNvSpPr/>
            <p:nvPr userDrawn="1"/>
          </p:nvSpPr>
          <p:spPr>
            <a:xfrm>
              <a:off x="9740509" y="6067846"/>
              <a:ext cx="394692" cy="1283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Straight Arrow Connector 64">
              <a:extLst>
                <a:ext uri="{FF2B5EF4-FFF2-40B4-BE49-F238E27FC236}">
                  <a16:creationId xmlns:a16="http://schemas.microsoft.com/office/drawing/2014/main" id="{52D56DFD-1EB2-4796-8662-6C88B05566B5}"/>
                </a:ext>
              </a:extLst>
            </p:cNvPr>
            <p:cNvCxnSpPr>
              <a:cxnSpLocks/>
            </p:cNvCxnSpPr>
            <p:nvPr userDrawn="1"/>
          </p:nvCxnSpPr>
          <p:spPr>
            <a:xfrm>
              <a:off x="10182225" y="6141244"/>
              <a:ext cx="590550" cy="1666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798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09600" y="585787"/>
            <a:ext cx="10945792" cy="64058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09600" y="1825625"/>
            <a:ext cx="10945792" cy="42588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600"/>
              </a:spcBef>
              <a:spcAft>
                <a:spcPts val="0"/>
              </a:spcAft>
              <a:buSzPts val="1800"/>
              <a:buNone/>
              <a:defRPr/>
            </a:lvl1pPr>
            <a:lvl2pPr marL="914400" lvl="1" indent="-342900" algn="l">
              <a:lnSpc>
                <a:spcPct val="90000"/>
              </a:lnSpc>
              <a:spcBef>
                <a:spcPts val="600"/>
              </a:spcBef>
              <a:spcAft>
                <a:spcPts val="0"/>
              </a:spcAft>
              <a:buSzPts val="1800"/>
              <a:buChar char="•"/>
              <a:defRPr/>
            </a:lvl2pPr>
            <a:lvl3pPr marL="1371600" lvl="2" indent="-342900" algn="l">
              <a:lnSpc>
                <a:spcPct val="90000"/>
              </a:lnSpc>
              <a:spcBef>
                <a:spcPts val="600"/>
              </a:spcBef>
              <a:spcAft>
                <a:spcPts val="0"/>
              </a:spcAft>
              <a:buSzPts val="1800"/>
              <a:buChar char="•"/>
              <a:defRPr/>
            </a:lvl3pPr>
            <a:lvl4pPr marL="1828800" lvl="3" indent="-330200" algn="l">
              <a:lnSpc>
                <a:spcPct val="90000"/>
              </a:lnSpc>
              <a:spcBef>
                <a:spcPts val="600"/>
              </a:spcBef>
              <a:spcAft>
                <a:spcPts val="0"/>
              </a:spcAft>
              <a:buSzPts val="1600"/>
              <a:buChar char="•"/>
              <a:defRPr/>
            </a:lvl4pPr>
            <a:lvl5pPr marL="2286000" lvl="4" indent="-228600" algn="l">
              <a:lnSpc>
                <a:spcPct val="90000"/>
              </a:lnSpc>
              <a:spcBef>
                <a:spcPts val="500"/>
              </a:spcBef>
              <a:spcAft>
                <a:spcPts val="0"/>
              </a:spcAft>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sldNum" idx="12"/>
          </p:nvPr>
        </p:nvSpPr>
        <p:spPr>
          <a:xfrm>
            <a:off x="609600" y="6356350"/>
            <a:ext cx="495300" cy="365125"/>
          </a:xfrm>
          <a:prstGeom prst="rect">
            <a:avLst/>
          </a:prstGeom>
          <a:noFill/>
          <a:ln>
            <a:noFill/>
          </a:ln>
        </p:spPr>
        <p:txBody>
          <a:bodyPr spcFirstLastPara="1" wrap="square" lIns="0" tIns="0" rIns="0" bIns="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nl-NL"/>
              <a:t>‹#›</a:t>
            </a:fld>
            <a:endParaRPr/>
          </a:p>
        </p:txBody>
      </p:sp>
      <p:sp>
        <p:nvSpPr>
          <p:cNvPr id="26" name="Google Shape;26;p3"/>
          <p:cNvSpPr txBox="1">
            <a:spLocks noGrp="1"/>
          </p:cNvSpPr>
          <p:nvPr>
            <p:ph type="subTitle" idx="2"/>
          </p:nvPr>
        </p:nvSpPr>
        <p:spPr>
          <a:xfrm>
            <a:off x="609600" y="1241612"/>
            <a:ext cx="10945792" cy="462728"/>
          </a:xfrm>
          <a:prstGeom prst="rect">
            <a:avLst/>
          </a:prstGeom>
          <a:noFill/>
          <a:ln>
            <a:noFill/>
          </a:ln>
        </p:spPr>
        <p:txBody>
          <a:bodyPr spcFirstLastPara="1" wrap="square" lIns="0" tIns="0" rIns="0" bIns="0" anchor="t" anchorCtr="0">
            <a:noAutofit/>
          </a:bodyPr>
          <a:lstStyle>
            <a:lvl1pPr lvl="0" algn="l">
              <a:lnSpc>
                <a:spcPct val="90000"/>
              </a:lnSpc>
              <a:spcBef>
                <a:spcPts val="600"/>
              </a:spcBef>
              <a:spcAft>
                <a:spcPts val="0"/>
              </a:spcAft>
              <a:buSzPts val="2400"/>
              <a:buNone/>
              <a:defRPr sz="2400">
                <a:solidFill>
                  <a:srgbClr val="000060"/>
                </a:solidFill>
              </a:defRPr>
            </a:lvl1pPr>
            <a:lvl2pPr lvl="1" algn="l">
              <a:lnSpc>
                <a:spcPct val="90000"/>
              </a:lnSpc>
              <a:spcBef>
                <a:spcPts val="600"/>
              </a:spcBef>
              <a:spcAft>
                <a:spcPts val="0"/>
              </a:spcAft>
              <a:buSzPts val="1800"/>
              <a:buChar char="•"/>
              <a:defRPr/>
            </a:lvl2pPr>
            <a:lvl3pPr lvl="2" algn="l">
              <a:lnSpc>
                <a:spcPct val="90000"/>
              </a:lnSpc>
              <a:spcBef>
                <a:spcPts val="600"/>
              </a:spcBef>
              <a:spcAft>
                <a:spcPts val="0"/>
              </a:spcAft>
              <a:buSzPts val="1800"/>
              <a:buChar char="•"/>
              <a:defRPr/>
            </a:lvl3pPr>
            <a:lvl4pPr lvl="3" algn="l">
              <a:lnSpc>
                <a:spcPct val="90000"/>
              </a:lnSpc>
              <a:spcBef>
                <a:spcPts val="600"/>
              </a:spcBef>
              <a:spcAft>
                <a:spcPts val="0"/>
              </a:spcAft>
              <a:buSzPts val="1800"/>
              <a:buChar char="•"/>
              <a:defRPr/>
            </a:lvl4pPr>
            <a:lvl5pPr lvl="4" algn="l">
              <a:lnSpc>
                <a:spcPct val="90000"/>
              </a:lnSpc>
              <a:spcBef>
                <a:spcPts val="500"/>
              </a:spcBef>
              <a:spcAft>
                <a:spcPts val="0"/>
              </a:spcAft>
              <a:buSzPts val="1800"/>
              <a:buNone/>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7679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10945792" cy="4258800"/>
          </a:xfrm>
        </p:spPr>
        <p:txBody>
          <a:bodyPr/>
          <a:lstStyle>
            <a:lvl4pP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lstStyle>
            <a:lvl1pPr>
              <a:defRPr lang="en-GB" sz="2400" dirty="0">
                <a:solidFill>
                  <a:srgbClr val="000060"/>
                </a:solidFill>
              </a:defRPr>
            </a:lvl1pPr>
          </a:lstStyle>
          <a:p>
            <a:pPr marL="0" lvl="0" indent="0">
              <a:buNone/>
            </a:pPr>
            <a:endParaRPr lang="en-US" noProof="0"/>
          </a:p>
        </p:txBody>
      </p:sp>
    </p:spTree>
    <p:extLst>
      <p:ext uri="{BB962C8B-B14F-4D97-AF65-F5344CB8AC3E}">
        <p14:creationId xmlns:p14="http://schemas.microsoft.com/office/powerpoint/2010/main" val="16762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2" name="Content Placeholder 2">
            <a:extLst>
              <a:ext uri="{FF2B5EF4-FFF2-40B4-BE49-F238E27FC236}">
                <a16:creationId xmlns:a16="http://schemas.microsoft.com/office/drawing/2014/main" id="{E496C731-8EBE-47E2-B58E-D73599707E2C}"/>
              </a:ext>
            </a:extLst>
          </p:cNvPr>
          <p:cNvSpPr>
            <a:spLocks noGrp="1"/>
          </p:cNvSpPr>
          <p:nvPr>
            <p:ph idx="15"/>
          </p:nvPr>
        </p:nvSpPr>
        <p:spPr>
          <a:xfrm>
            <a:off x="6263392" y="1825625"/>
            <a:ext cx="5292000" cy="4258800"/>
          </a:xfrm>
        </p:spPr>
        <p:txBody>
          <a:bodyPr>
            <a:noAutofit/>
          </a:bodyPr>
          <a:lstStyle>
            <a:lvl1pPr>
              <a:defRPr sz="1800">
                <a:solidFill>
                  <a:schemeClr val="accent1"/>
                </a:solidFill>
                <a:latin typeface="+mj-lt"/>
              </a:defRPr>
            </a:lvl1pPr>
            <a:lvl2pPr marL="1800" indent="0">
              <a:buNone/>
              <a:defRPr sz="1800"/>
            </a:lvl2pPr>
            <a:lvl3pPr marL="517950" indent="-285750">
              <a:buFont typeface="Arial" panose="020B0604020202020204" pitchFamily="34" charset="0"/>
              <a:buChar char="•"/>
              <a:defRPr sz="1800"/>
            </a:lvl3pPr>
            <a:lvl4pPr marL="748350" indent="-285750">
              <a:buFont typeface="Arial" panose="020B0604020202020204" pitchFamily="34" charset="0"/>
              <a:buChar char="•"/>
              <a:defRPr sz="1800"/>
            </a:lvl4pPr>
            <a:lvl5pPr marL="1033200" indent="-284400">
              <a:buFont typeface="Arial" panose="020B0604020202020204" pitchFamily="34" charset="0"/>
              <a:buChar cha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2A7478E0-A7DC-4249-ADC2-92831075D6A5}"/>
              </a:ext>
            </a:extLst>
          </p:cNvPr>
          <p:cNvCxnSpPr/>
          <p:nvPr userDrawn="1"/>
        </p:nvCxnSpPr>
        <p:spPr>
          <a:xfrm>
            <a:off x="6085840" y="1825625"/>
            <a:ext cx="0" cy="3908201"/>
          </a:xfrm>
          <a:prstGeom prst="line">
            <a:avLst/>
          </a:prstGeom>
          <a:ln w="28575" cap="rnd">
            <a:solidFill>
              <a:srgbClr val="D8D9D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62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6096000" y="1825625"/>
            <a:ext cx="6096000" cy="5032376"/>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90027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6457950" y="2182367"/>
            <a:ext cx="5097442" cy="39002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4" name="TextBox 3">
            <a:extLst>
              <a:ext uri="{FF2B5EF4-FFF2-40B4-BE49-F238E27FC236}">
                <a16:creationId xmlns:a16="http://schemas.microsoft.com/office/drawing/2014/main" id="{8D3EF931-7C0C-6AC4-6BB5-A3C95E7A1AC3}"/>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35463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Box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5125133"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1" name="Content Placeholder 2">
            <a:extLst>
              <a:ext uri="{FF2B5EF4-FFF2-40B4-BE49-F238E27FC236}">
                <a16:creationId xmlns:a16="http://schemas.microsoft.com/office/drawing/2014/main" id="{FB9D5938-12D4-43D5-9A41-F5466FF8AA2C}"/>
              </a:ext>
            </a:extLst>
          </p:cNvPr>
          <p:cNvSpPr>
            <a:spLocks noGrp="1"/>
          </p:cNvSpPr>
          <p:nvPr>
            <p:ph idx="15"/>
          </p:nvPr>
        </p:nvSpPr>
        <p:spPr>
          <a:xfrm>
            <a:off x="609600" y="1825624"/>
            <a:ext cx="5125133"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12" name="Rectangle 11">
            <a:extLst>
              <a:ext uri="{FF2B5EF4-FFF2-40B4-BE49-F238E27FC236}">
                <a16:creationId xmlns:a16="http://schemas.microsoft.com/office/drawing/2014/main" id="{73784A61-04A1-45E4-AFDD-0EAFA5C37A32}"/>
              </a:ext>
            </a:extLst>
          </p:cNvPr>
          <p:cNvSpPr/>
          <p:nvPr userDrawn="1"/>
        </p:nvSpPr>
        <p:spPr>
          <a:xfrm>
            <a:off x="6096001" y="1825624"/>
            <a:ext cx="6096000" cy="425880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Content Placeholder 2">
            <a:extLst>
              <a:ext uri="{FF2B5EF4-FFF2-40B4-BE49-F238E27FC236}">
                <a16:creationId xmlns:a16="http://schemas.microsoft.com/office/drawing/2014/main" id="{161E53BC-0849-422F-89AB-01A0B1905C15}"/>
              </a:ext>
            </a:extLst>
          </p:cNvPr>
          <p:cNvSpPr>
            <a:spLocks noGrp="1"/>
          </p:cNvSpPr>
          <p:nvPr>
            <p:ph idx="16"/>
          </p:nvPr>
        </p:nvSpPr>
        <p:spPr>
          <a:xfrm>
            <a:off x="6457949" y="2182367"/>
            <a:ext cx="5097443" cy="356217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3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Narrow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2EEA33-2E5B-4611-AD95-68E5FEAB1D15}"/>
              </a:ext>
            </a:extLst>
          </p:cNvPr>
          <p:cNvSpPr/>
          <p:nvPr userDrawn="1"/>
        </p:nvSpPr>
        <p:spPr>
          <a:xfrm>
            <a:off x="8300085" y="1847687"/>
            <a:ext cx="3891915" cy="501031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2A83F103-3DD2-4CF2-9802-DCE37611E90A}"/>
              </a:ext>
            </a:extLst>
          </p:cNvPr>
          <p:cNvSpPr>
            <a:spLocks noGrp="1"/>
          </p:cNvSpPr>
          <p:nvPr>
            <p:ph type="title"/>
          </p:nvPr>
        </p:nvSpPr>
        <p:spPr/>
        <p:txBody>
          <a:bodyPr>
            <a:no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2159C9-BC02-401C-A343-DC0C89192608}"/>
              </a:ext>
            </a:extLst>
          </p:cNvPr>
          <p:cNvSpPr>
            <a:spLocks noGrp="1"/>
          </p:cNvSpPr>
          <p:nvPr>
            <p:ph idx="1"/>
          </p:nvPr>
        </p:nvSpPr>
        <p:spPr>
          <a:xfrm>
            <a:off x="609600" y="2182368"/>
            <a:ext cx="7498080" cy="3898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BE79EB1-3DB8-4F7A-A690-08A369F2B06B}"/>
              </a:ext>
            </a:extLst>
          </p:cNvPr>
          <p:cNvSpPr>
            <a:spLocks noGrp="1"/>
          </p:cNvSpPr>
          <p:nvPr>
            <p:ph type="sldNum" sz="quarter" idx="12"/>
          </p:nvPr>
        </p:nvSpPr>
        <p:spPr/>
        <p:txBody>
          <a:bodyPr>
            <a:noAutofit/>
          </a:bodyPr>
          <a:lstStyle/>
          <a:p>
            <a:fld id="{555B1587-59F1-4FB5-A363-0505DAC627C3}" type="slidenum">
              <a:rPr lang="en-US" noProof="0" smtClean="0"/>
              <a:t>‹#›</a:t>
            </a:fld>
            <a:endParaRPr lang="en-US" noProof="0"/>
          </a:p>
        </p:txBody>
      </p:sp>
      <p:sp>
        <p:nvSpPr>
          <p:cNvPr id="9" name="Subtitle 2">
            <a:extLst>
              <a:ext uri="{FF2B5EF4-FFF2-40B4-BE49-F238E27FC236}">
                <a16:creationId xmlns:a16="http://schemas.microsoft.com/office/drawing/2014/main" id="{B458E103-E4D0-4366-814D-56D67B1D40DA}"/>
              </a:ext>
            </a:extLst>
          </p:cNvPr>
          <p:cNvSpPr>
            <a:spLocks noGrp="1"/>
          </p:cNvSpPr>
          <p:nvPr>
            <p:ph type="subTitle" idx="13"/>
          </p:nvPr>
        </p:nvSpPr>
        <p:spPr>
          <a:xfrm>
            <a:off x="609600" y="1241612"/>
            <a:ext cx="10945792" cy="462728"/>
          </a:xfrm>
        </p:spPr>
        <p:txBody>
          <a:bodyPr lIns="0" tIns="0" rIns="0" bIns="0">
            <a:noAutofit/>
          </a:bodyPr>
          <a:lstStyle>
            <a:lvl1pPr>
              <a:defRPr lang="en-GB" sz="2400" dirty="0">
                <a:solidFill>
                  <a:srgbClr val="000060"/>
                </a:solidFill>
              </a:defRPr>
            </a:lvl1pPr>
          </a:lstStyle>
          <a:p>
            <a:pPr marL="0" lvl="0" indent="0">
              <a:buNone/>
            </a:pPr>
            <a:endParaRPr lang="en-US" noProof="0"/>
          </a:p>
        </p:txBody>
      </p:sp>
      <p:sp>
        <p:nvSpPr>
          <p:cNvPr id="10" name="Content Placeholder 2">
            <a:extLst>
              <a:ext uri="{FF2B5EF4-FFF2-40B4-BE49-F238E27FC236}">
                <a16:creationId xmlns:a16="http://schemas.microsoft.com/office/drawing/2014/main" id="{096D86E7-811D-41F1-9731-6D9A7A06012F}"/>
              </a:ext>
            </a:extLst>
          </p:cNvPr>
          <p:cNvSpPr>
            <a:spLocks noGrp="1"/>
          </p:cNvSpPr>
          <p:nvPr>
            <p:ph idx="14"/>
          </p:nvPr>
        </p:nvSpPr>
        <p:spPr>
          <a:xfrm>
            <a:off x="8633460" y="2182366"/>
            <a:ext cx="2921932" cy="3898801"/>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2">
            <a:extLst>
              <a:ext uri="{FF2B5EF4-FFF2-40B4-BE49-F238E27FC236}">
                <a16:creationId xmlns:a16="http://schemas.microsoft.com/office/drawing/2014/main" id="{9669E386-A6C5-4FD8-8774-6CA0D3F1AA16}"/>
              </a:ext>
            </a:extLst>
          </p:cNvPr>
          <p:cNvSpPr>
            <a:spLocks noGrp="1"/>
          </p:cNvSpPr>
          <p:nvPr>
            <p:ph idx="15"/>
          </p:nvPr>
        </p:nvSpPr>
        <p:spPr>
          <a:xfrm>
            <a:off x="609599" y="1825624"/>
            <a:ext cx="7498079" cy="375320"/>
          </a:xfrm>
        </p:spPr>
        <p:txBody>
          <a:bodyPr>
            <a:noAutofit/>
          </a:bodyPr>
          <a:lstStyle>
            <a:lvl1pPr>
              <a:defRPr sz="1800">
                <a:solidFill>
                  <a:schemeClr val="accent1"/>
                </a:solidFill>
                <a:latin typeface="+mj-lt"/>
              </a:defRPr>
            </a:lvl1pPr>
          </a:lstStyle>
          <a:p>
            <a:pPr lvl="0"/>
            <a:r>
              <a:rPr lang="en-US"/>
              <a:t>Click to edit Master text styles</a:t>
            </a:r>
          </a:p>
        </p:txBody>
      </p:sp>
      <p:sp>
        <p:nvSpPr>
          <p:cNvPr id="5" name="TextBox 4">
            <a:extLst>
              <a:ext uri="{FF2B5EF4-FFF2-40B4-BE49-F238E27FC236}">
                <a16:creationId xmlns:a16="http://schemas.microsoft.com/office/drawing/2014/main" id="{E9EC822D-99D1-ACD0-056A-3124FBBDB341}"/>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105626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EC57C-3028-455B-B45B-B66D7EA4E881}"/>
              </a:ext>
            </a:extLst>
          </p:cNvPr>
          <p:cNvSpPr>
            <a:spLocks noGrp="1"/>
          </p:cNvSpPr>
          <p:nvPr>
            <p:ph type="title"/>
          </p:nvPr>
        </p:nvSpPr>
        <p:spPr>
          <a:xfrm>
            <a:off x="609600" y="585787"/>
            <a:ext cx="10945792" cy="640585"/>
          </a:xfrm>
          <a:prstGeom prst="rect">
            <a:avLst/>
          </a:prstGeom>
        </p:spPr>
        <p:txBody>
          <a:bodyPr vert="horz" lIns="0" tIns="0" rIns="0" bIns="0" rtlCol="0" anchor="t" anchorCtr="0">
            <a:noAutofit/>
          </a:bodyPr>
          <a:lstStyle/>
          <a:p>
            <a:r>
              <a:rPr lang="en-US" dirty="0"/>
              <a:t>Heading 1</a:t>
            </a:r>
            <a:endParaRPr lang="en-GB" dirty="0"/>
          </a:p>
        </p:txBody>
      </p:sp>
      <p:sp>
        <p:nvSpPr>
          <p:cNvPr id="3" name="Text Placeholder 2">
            <a:extLst>
              <a:ext uri="{FF2B5EF4-FFF2-40B4-BE49-F238E27FC236}">
                <a16:creationId xmlns:a16="http://schemas.microsoft.com/office/drawing/2014/main" id="{6BD59806-D0B1-487D-BABC-A3A65F56B2C6}"/>
              </a:ext>
            </a:extLst>
          </p:cNvPr>
          <p:cNvSpPr>
            <a:spLocks noGrp="1"/>
          </p:cNvSpPr>
          <p:nvPr>
            <p:ph type="body" idx="1"/>
          </p:nvPr>
        </p:nvSpPr>
        <p:spPr>
          <a:xfrm>
            <a:off x="609600" y="1825625"/>
            <a:ext cx="10945792" cy="425701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Heading 3</a:t>
            </a:r>
            <a:endParaRPr lang="en-GB" dirty="0"/>
          </a:p>
        </p:txBody>
      </p:sp>
      <p:sp>
        <p:nvSpPr>
          <p:cNvPr id="6" name="Slide Number Placeholder 5">
            <a:extLst>
              <a:ext uri="{FF2B5EF4-FFF2-40B4-BE49-F238E27FC236}">
                <a16:creationId xmlns:a16="http://schemas.microsoft.com/office/drawing/2014/main" id="{495DF40C-C00B-41BF-BB3A-8B5DE830F445}"/>
              </a:ext>
            </a:extLst>
          </p:cNvPr>
          <p:cNvSpPr>
            <a:spLocks noGrp="1"/>
          </p:cNvSpPr>
          <p:nvPr>
            <p:ph type="sldNum" sz="quarter" idx="4"/>
          </p:nvPr>
        </p:nvSpPr>
        <p:spPr>
          <a:xfrm>
            <a:off x="609600" y="6356350"/>
            <a:ext cx="495300" cy="365125"/>
          </a:xfrm>
          <a:prstGeom prst="rect">
            <a:avLst/>
          </a:prstGeom>
        </p:spPr>
        <p:txBody>
          <a:bodyPr vert="horz" lIns="0" tIns="0" rIns="0" bIns="0" rtlCol="0" anchor="ctr">
            <a:noAutofit/>
          </a:bodyPr>
          <a:lstStyle>
            <a:lvl1pPr algn="l">
              <a:defRPr sz="1200">
                <a:solidFill>
                  <a:srgbClr val="D8D9DA"/>
                </a:solidFill>
              </a:defRPr>
            </a:lvl1pPr>
          </a:lstStyle>
          <a:p>
            <a:fld id="{555B1587-59F1-4FB5-A363-0505DAC627C3}" type="slidenum">
              <a:rPr lang="en-US" noProof="0" smtClean="0"/>
              <a:pPr/>
              <a:t>‹#›</a:t>
            </a:fld>
            <a:endParaRPr lang="en-US" noProof="0"/>
          </a:p>
        </p:txBody>
      </p:sp>
      <p:sp>
        <p:nvSpPr>
          <p:cNvPr id="4" name="Rectangle 3">
            <a:extLst>
              <a:ext uri="{FF2B5EF4-FFF2-40B4-BE49-F238E27FC236}">
                <a16:creationId xmlns:a16="http://schemas.microsoft.com/office/drawing/2014/main" id="{913FDD53-68C7-491D-8974-F2CDF6E65BAE}"/>
              </a:ext>
            </a:extLst>
          </p:cNvPr>
          <p:cNvSpPr/>
          <p:nvPr userDrawn="1"/>
        </p:nvSpPr>
        <p:spPr>
          <a:xfrm>
            <a:off x="0" y="-877046"/>
            <a:ext cx="12192000" cy="585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b="0" i="0" dirty="0">
                <a:solidFill>
                  <a:srgbClr val="E6E6E6"/>
                </a:solidFill>
              </a:rPr>
              <a:t>Myriad for Rabobank </a:t>
            </a:r>
            <a:r>
              <a:rPr lang="en-GB" b="0" i="0" dirty="0">
                <a:solidFill>
                  <a:srgbClr val="E6E6E6"/>
                </a:solidFill>
                <a:latin typeface="+mj-lt"/>
              </a:rPr>
              <a:t>Myriad for Rabobank It </a:t>
            </a:r>
            <a:r>
              <a:rPr lang="en-GB" b="0" i="0" dirty="0">
                <a:solidFill>
                  <a:srgbClr val="E6E6E6"/>
                </a:solidFill>
                <a:latin typeface="Myriad for Rabobank Lt" panose="020B0403030403020204" pitchFamily="34" charset="0"/>
              </a:rPr>
              <a:t>Myriad for Rabobank Lt </a:t>
            </a:r>
            <a:r>
              <a:rPr lang="en-GB" b="0" i="0" dirty="0">
                <a:solidFill>
                  <a:srgbClr val="E6E6E6"/>
                </a:solidFill>
                <a:latin typeface="Myriad for Rabobank Lt It" panose="020B0403030403090204" pitchFamily="34" charset="0"/>
              </a:rPr>
              <a:t>Myriad for Rabobank Lt It </a:t>
            </a:r>
            <a:r>
              <a:rPr lang="en-GB" b="0" i="0" dirty="0">
                <a:solidFill>
                  <a:srgbClr val="E6E6E6"/>
                </a:solidFill>
                <a:latin typeface="Myriad for Rabobank SBd" panose="020B0603030403020204" pitchFamily="34" charset="0"/>
              </a:rPr>
              <a:t>Myriad for Rabobank Sbd </a:t>
            </a:r>
            <a:r>
              <a:rPr lang="en-GB" b="0" i="0" dirty="0">
                <a:solidFill>
                  <a:srgbClr val="E6E6E6"/>
                </a:solidFill>
                <a:latin typeface="Myriad for Rabobank SBd It" panose="020B0603030403090204" pitchFamily="34" charset="0"/>
              </a:rPr>
              <a:t>Myriad for Rabobank Sbd It </a:t>
            </a:r>
            <a:r>
              <a:rPr lang="en-GB" b="0" i="0" dirty="0">
                <a:solidFill>
                  <a:srgbClr val="E6E6E6"/>
                </a:solidFill>
                <a:latin typeface="Myriad for Rabobank Bd" panose="020B0703030403020204" pitchFamily="34" charset="0"/>
              </a:rPr>
              <a:t>Myriad for Rabobank Bd </a:t>
            </a:r>
            <a:r>
              <a:rPr lang="en-GB" b="0" i="0" dirty="0">
                <a:solidFill>
                  <a:srgbClr val="E6E6E6"/>
                </a:solidFill>
                <a:latin typeface="Myriad for Rabobank Bd It" panose="020B0703030403090204" pitchFamily="34" charset="0"/>
              </a:rPr>
              <a:t>Myriad for Rabobank Bd It </a:t>
            </a:r>
            <a:r>
              <a:rPr lang="en-GB" b="0" i="0" dirty="0">
                <a:solidFill>
                  <a:srgbClr val="E6E6E6"/>
                </a:solidFill>
                <a:latin typeface="Myriad for Rabobank Blk" panose="020B0903030403020204" pitchFamily="34" charset="0"/>
              </a:rPr>
              <a:t>Myriad for Rabobank Blk </a:t>
            </a:r>
            <a:r>
              <a:rPr lang="en-GB" b="0" i="0" dirty="0">
                <a:solidFill>
                  <a:srgbClr val="E6E6E6"/>
                </a:solidFill>
                <a:latin typeface="Myriad for Rabobank Blk It" panose="020B0903030403090204" pitchFamily="34" charset="0"/>
              </a:rPr>
              <a:t>Myriad for Rabobank Blk It</a:t>
            </a:r>
          </a:p>
        </p:txBody>
      </p:sp>
      <p:sp>
        <p:nvSpPr>
          <p:cNvPr id="8" name="TextBox 7">
            <a:extLst>
              <a:ext uri="{FF2B5EF4-FFF2-40B4-BE49-F238E27FC236}">
                <a16:creationId xmlns:a16="http://schemas.microsoft.com/office/drawing/2014/main" id="{93D14E97-1374-9378-4AAF-7D31AB095C8D}"/>
              </a:ext>
            </a:extLst>
          </p:cNvPr>
          <p:cNvSpPr txBox="1"/>
          <p:nvPr userDrawn="1"/>
        </p:nvSpPr>
        <p:spPr>
          <a:xfrm>
            <a:off x="9376725" y="6285655"/>
            <a:ext cx="2365982" cy="369332"/>
          </a:xfrm>
          <a:prstGeom prst="rect">
            <a:avLst/>
          </a:prstGeom>
          <a:noFill/>
        </p:spPr>
        <p:txBody>
          <a:bodyPr wrap="square" rtlCol="0">
            <a:spAutoFit/>
          </a:bodyPr>
          <a:lstStyle/>
          <a:p>
            <a:r>
              <a:rPr lang="en-GB" sz="1800" dirty="0">
                <a:solidFill>
                  <a:srgbClr val="10109F"/>
                </a:solidFill>
                <a:latin typeface="Myriad for Rabobank SBd It" panose="020B0603030403090204" pitchFamily="34" charset="0"/>
              </a:rPr>
              <a:t>#RaboEngineersWeek</a:t>
            </a:r>
            <a:endParaRPr lang="nl-NL" sz="1800" dirty="0">
              <a:solidFill>
                <a:srgbClr val="10109F"/>
              </a:solidFill>
              <a:latin typeface="Myriad for Rabobank SBd It" panose="020B0603030403090204" pitchFamily="34" charset="0"/>
            </a:endParaRPr>
          </a:p>
        </p:txBody>
      </p:sp>
    </p:spTree>
    <p:extLst>
      <p:ext uri="{BB962C8B-B14F-4D97-AF65-F5344CB8AC3E}">
        <p14:creationId xmlns:p14="http://schemas.microsoft.com/office/powerpoint/2010/main" val="2352157268"/>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8" r:id="rId3"/>
    <p:sldLayoutId id="2147483700" r:id="rId4"/>
    <p:sldLayoutId id="2147483650" r:id="rId5"/>
    <p:sldLayoutId id="2147483672" r:id="rId6"/>
    <p:sldLayoutId id="2147483673" r:id="rId7"/>
    <p:sldLayoutId id="2147483706" r:id="rId8"/>
    <p:sldLayoutId id="2147483674" r:id="rId9"/>
    <p:sldLayoutId id="2147483705" r:id="rId10"/>
    <p:sldLayoutId id="2147483675" r:id="rId11"/>
    <p:sldLayoutId id="2147483676" r:id="rId12"/>
    <p:sldLayoutId id="2147483680" r:id="rId13"/>
    <p:sldLayoutId id="2147483703" r:id="rId14"/>
    <p:sldLayoutId id="2147483681" r:id="rId15"/>
    <p:sldLayoutId id="2147483682" r:id="rId16"/>
    <p:sldLayoutId id="2147483677" r:id="rId17"/>
    <p:sldLayoutId id="2147483704" r:id="rId18"/>
    <p:sldLayoutId id="2147483678" r:id="rId19"/>
    <p:sldLayoutId id="2147483679" r:id="rId20"/>
    <p:sldLayoutId id="2147483683" r:id="rId21"/>
    <p:sldLayoutId id="2147483687" r:id="rId22"/>
    <p:sldLayoutId id="2147483688" r:id="rId23"/>
    <p:sldLayoutId id="2147483707" r:id="rId24"/>
    <p:sldLayoutId id="2147483689" r:id="rId25"/>
    <p:sldLayoutId id="2147483690" r:id="rId26"/>
    <p:sldLayoutId id="2147483691" r:id="rId27"/>
    <p:sldLayoutId id="2147483692" r:id="rId28"/>
    <p:sldLayoutId id="2147483693" r:id="rId29"/>
    <p:sldLayoutId id="2147483694" r:id="rId30"/>
    <p:sldLayoutId id="2147483701" r:id="rId31"/>
    <p:sldLayoutId id="2147483702" r:id="rId32"/>
    <p:sldLayoutId id="2147483654" r:id="rId33"/>
    <p:sldLayoutId id="2147483710" r:id="rId34"/>
    <p:sldLayoutId id="2147483655" r:id="rId35"/>
    <p:sldLayoutId id="2147483711" r:id="rId36"/>
    <p:sldLayoutId id="2147483697" r:id="rId37"/>
    <p:sldLayoutId id="2147483698" r:id="rId38"/>
    <p:sldLayoutId id="2147483696" r:id="rId39"/>
    <p:sldLayoutId id="2147483695" r:id="rId40"/>
    <p:sldLayoutId id="2147483708" r:id="rId41"/>
    <p:sldLayoutId id="2147483709" r:id="rId42"/>
    <p:sldLayoutId id="2147483712"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600"/>
        </a:spcBef>
        <a:buClr>
          <a:schemeClr val="accent1"/>
        </a:buClr>
        <a:buFont typeface="Arial" panose="020B0604020202020204" pitchFamily="34" charset="0"/>
        <a:buNone/>
        <a:defRPr sz="1600" kern="1200">
          <a:solidFill>
            <a:schemeClr val="tx1"/>
          </a:solidFill>
          <a:latin typeface="+mn-lt"/>
          <a:ea typeface="+mn-ea"/>
          <a:cs typeface="+mn-cs"/>
        </a:defRPr>
      </a:lvl1pPr>
      <a:lvl2pPr marL="2304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4608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691200" indent="-228600" algn="l" defTabSz="914400" rtl="0" eaLnBrk="1" latinLnBrk="0" hangingPunct="1">
        <a:lnSpc>
          <a:spcPct val="90000"/>
        </a:lnSpc>
        <a:spcBef>
          <a:spcPts val="6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0" indent="0" algn="l" defTabSz="914400" rtl="0" eaLnBrk="1" latinLnBrk="0" hangingPunct="1">
        <a:lnSpc>
          <a:spcPct val="90000"/>
        </a:lnSpc>
        <a:spcBef>
          <a:spcPts val="500"/>
        </a:spcBef>
        <a:buClr>
          <a:schemeClr val="accent1"/>
        </a:buClr>
        <a:buFont typeface="Arial" panose="020B0604020202020204" pitchFamily="34" charset="0"/>
        <a:buNone/>
        <a:defRPr sz="1800" i="0" kern="1200">
          <a:solidFill>
            <a:schemeClr val="accent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coditori/" TargetMode="External"/><Relationship Id="rId2" Type="http://schemas.openxmlformats.org/officeDocument/2006/relationships/hyperlink" Target="https://github.com/coditori/" TargetMode="Externa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76B7D6-9A28-CB49-15F0-F8C47D9168CF}"/>
              </a:ext>
            </a:extLst>
          </p:cNvPr>
          <p:cNvSpPr>
            <a:spLocks noGrp="1"/>
          </p:cNvSpPr>
          <p:nvPr>
            <p:ph type="sldNum" sz="quarter" idx="4"/>
          </p:nvPr>
        </p:nvSpPr>
        <p:spPr/>
        <p:txBody>
          <a:bodyPr/>
          <a:lstStyle/>
          <a:p>
            <a:fld id="{555B1587-59F1-4FB5-A363-0505DAC627C3}" type="slidenum">
              <a:rPr lang="en-US" noProof="0" smtClean="0"/>
              <a:pPr/>
              <a:t>1</a:t>
            </a:fld>
            <a:endParaRPr lang="en-US" noProof="0"/>
          </a:p>
        </p:txBody>
      </p:sp>
      <p:sp>
        <p:nvSpPr>
          <p:cNvPr id="3" name="Title 2">
            <a:extLst>
              <a:ext uri="{FF2B5EF4-FFF2-40B4-BE49-F238E27FC236}">
                <a16:creationId xmlns:a16="http://schemas.microsoft.com/office/drawing/2014/main" id="{7FA99D07-EEF8-0A72-3DD8-7E7EADAE6C09}"/>
              </a:ext>
            </a:extLst>
          </p:cNvPr>
          <p:cNvSpPr>
            <a:spLocks noGrp="1"/>
          </p:cNvSpPr>
          <p:nvPr>
            <p:ph type="title"/>
          </p:nvPr>
        </p:nvSpPr>
        <p:spPr/>
        <p:txBody>
          <a:bodyPr/>
          <a:lstStyle/>
          <a:p>
            <a:r>
              <a:rPr lang="nl-NL" dirty="0"/>
              <a:t>Java 21 - Virtual </a:t>
            </a:r>
            <a:r>
              <a:rPr lang="nl-NL" dirty="0" err="1"/>
              <a:t>Threads</a:t>
            </a:r>
            <a:endParaRPr lang="nl-NL" dirty="0"/>
          </a:p>
        </p:txBody>
      </p:sp>
      <p:sp>
        <p:nvSpPr>
          <p:cNvPr id="2" name="Subtitle 1">
            <a:extLst>
              <a:ext uri="{FF2B5EF4-FFF2-40B4-BE49-F238E27FC236}">
                <a16:creationId xmlns:a16="http://schemas.microsoft.com/office/drawing/2014/main" id="{57592107-043F-5138-EAF8-50BEEBD8A553}"/>
              </a:ext>
            </a:extLst>
          </p:cNvPr>
          <p:cNvSpPr>
            <a:spLocks noGrp="1"/>
          </p:cNvSpPr>
          <p:nvPr>
            <p:ph type="subTitle" idx="13"/>
          </p:nvPr>
        </p:nvSpPr>
        <p:spPr/>
        <p:txBody>
          <a:bodyPr/>
          <a:lstStyle/>
          <a:p>
            <a:r>
              <a:rPr lang="nl-NL" dirty="0"/>
              <a:t>Wed 13 Nov, 2024</a:t>
            </a:r>
          </a:p>
        </p:txBody>
      </p:sp>
      <p:sp>
        <p:nvSpPr>
          <p:cNvPr id="5" name="Text Placeholder 4">
            <a:extLst>
              <a:ext uri="{FF2B5EF4-FFF2-40B4-BE49-F238E27FC236}">
                <a16:creationId xmlns:a16="http://schemas.microsoft.com/office/drawing/2014/main" id="{1DA6A059-BD77-B00C-58B6-13734E722E39}"/>
              </a:ext>
            </a:extLst>
          </p:cNvPr>
          <p:cNvSpPr>
            <a:spLocks noGrp="1"/>
          </p:cNvSpPr>
          <p:nvPr>
            <p:ph type="body" sz="quarter" idx="15"/>
          </p:nvPr>
        </p:nvSpPr>
        <p:spPr/>
        <p:txBody>
          <a:bodyPr/>
          <a:lstStyle/>
          <a:p>
            <a:r>
              <a:rPr lang="nl-NL" dirty="0"/>
              <a:t>Ario Afrashteh</a:t>
            </a:r>
          </a:p>
        </p:txBody>
      </p:sp>
    </p:spTree>
    <p:extLst>
      <p:ext uri="{BB962C8B-B14F-4D97-AF65-F5344CB8AC3E}">
        <p14:creationId xmlns:p14="http://schemas.microsoft.com/office/powerpoint/2010/main" val="18880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44D710BF-9AFC-1E5D-9567-7D4ED6167934}"/>
            </a:ext>
          </a:extLst>
        </p:cNvPr>
        <p:cNvGrpSpPr/>
        <p:nvPr/>
      </p:nvGrpSpPr>
      <p:grpSpPr>
        <a:xfrm>
          <a:off x="0" y="0"/>
          <a:ext cx="0" cy="0"/>
          <a:chOff x="0" y="0"/>
          <a:chExt cx="0" cy="0"/>
        </a:xfrm>
      </p:grpSpPr>
      <p:sp>
        <p:nvSpPr>
          <p:cNvPr id="406" name="Google Shape;406;p45">
            <a:extLst>
              <a:ext uri="{FF2B5EF4-FFF2-40B4-BE49-F238E27FC236}">
                <a16:creationId xmlns:a16="http://schemas.microsoft.com/office/drawing/2014/main" id="{4ED1692B-DF83-8DA8-C630-97AAEDCBDD8D}"/>
              </a:ext>
            </a:extLst>
          </p:cNvPr>
          <p:cNvSpPr txBox="1">
            <a:spLocks noGrp="1"/>
          </p:cNvSpPr>
          <p:nvPr>
            <p:ph type="title"/>
          </p:nvPr>
        </p:nvSpPr>
        <p:spPr>
          <a:xfrm>
            <a:off x="371094" y="1161288"/>
            <a:ext cx="7421184" cy="1239012"/>
          </a:xfrm>
          <a:prstGeom prst="rect">
            <a:avLst/>
          </a:prstGeom>
        </p:spPr>
        <p:txBody>
          <a:bodyPr spcFirstLastPara="1" vert="horz" lIns="91440" tIns="45720" rIns="91440" bIns="45720" rtlCol="0" anchor="ctr" anchorCtr="0">
            <a:normAutofit/>
          </a:bodyPr>
          <a:lstStyle/>
          <a:p>
            <a:pPr>
              <a:spcBef>
                <a:spcPct val="0"/>
              </a:spcBef>
              <a:buSzPts val="4400"/>
            </a:pPr>
            <a:r>
              <a:rPr lang="en-US" sz="2800" kern="1200" dirty="0" err="1">
                <a:solidFill>
                  <a:schemeClr val="tx1"/>
                </a:solidFill>
                <a:latin typeface="+mj-lt"/>
                <a:ea typeface="+mj-ea"/>
                <a:cs typeface="+mj-cs"/>
              </a:rPr>
              <a:t>VirtualThread</a:t>
            </a:r>
            <a:br>
              <a:rPr lang="en-US" sz="2800" dirty="0">
                <a:solidFill>
                  <a:schemeClr val="tx1"/>
                </a:solidFill>
              </a:rPr>
            </a:br>
            <a:r>
              <a:rPr lang="en-GB" sz="1050" dirty="0" err="1">
                <a:solidFill>
                  <a:srgbClr val="000000"/>
                </a:solidFill>
                <a:effectLst/>
                <a:latin typeface="Menlo" panose="020B0609030804020204" pitchFamily="49" charset="0"/>
              </a:rPr>
              <a:t>jcmd</a:t>
            </a:r>
            <a:r>
              <a:rPr lang="en-GB" sz="1050" dirty="0">
                <a:solidFill>
                  <a:srgbClr val="000000"/>
                </a:solidFill>
                <a:effectLst/>
                <a:latin typeface="Menlo" panose="020B0609030804020204" pitchFamily="49" charset="0"/>
              </a:rPr>
              <a:t> &lt;</a:t>
            </a:r>
            <a:r>
              <a:rPr lang="en-GB" sz="1050" dirty="0" err="1">
                <a:solidFill>
                  <a:srgbClr val="000000"/>
                </a:solidFill>
                <a:effectLst/>
                <a:latin typeface="Menlo" panose="020B0609030804020204" pitchFamily="49" charset="0"/>
              </a:rPr>
              <a:t>pid</a:t>
            </a:r>
            <a:r>
              <a:rPr lang="en-GB" sz="1050" dirty="0">
                <a:solidFill>
                  <a:srgbClr val="000000"/>
                </a:solidFill>
                <a:effectLst/>
                <a:latin typeface="Menlo" panose="020B0609030804020204" pitchFamily="49" charset="0"/>
              </a:rPr>
              <a:t>&gt; </a:t>
            </a:r>
            <a:r>
              <a:rPr lang="en-GB" sz="1050" dirty="0" err="1">
                <a:solidFill>
                  <a:srgbClr val="000000"/>
                </a:solidFill>
                <a:effectLst/>
                <a:latin typeface="Menlo" panose="020B0609030804020204" pitchFamily="49" charset="0"/>
              </a:rPr>
              <a:t>Thread.dump_to_file</a:t>
            </a:r>
            <a:r>
              <a:rPr lang="en-GB" sz="1050" dirty="0">
                <a:solidFill>
                  <a:srgbClr val="000000"/>
                </a:solidFill>
                <a:effectLst/>
                <a:latin typeface="Menlo" panose="020B0609030804020204" pitchFamily="49" charset="0"/>
              </a:rPr>
              <a:t> -format=</a:t>
            </a:r>
            <a:r>
              <a:rPr lang="en-GB" sz="1050" dirty="0" err="1">
                <a:solidFill>
                  <a:srgbClr val="000000"/>
                </a:solidFill>
                <a:effectLst/>
                <a:latin typeface="Menlo" panose="020B0609030804020204" pitchFamily="49" charset="0"/>
              </a:rPr>
              <a:t>json</a:t>
            </a:r>
            <a:r>
              <a:rPr lang="en-GB" sz="1050" dirty="0">
                <a:solidFill>
                  <a:srgbClr val="000000"/>
                </a:solidFill>
                <a:effectLst/>
                <a:latin typeface="Menlo" panose="020B0609030804020204" pitchFamily="49" charset="0"/>
              </a:rPr>
              <a:t> </a:t>
            </a:r>
            <a:r>
              <a:rPr lang="en-GB" sz="1050" dirty="0" err="1">
                <a:solidFill>
                  <a:srgbClr val="000000"/>
                </a:solidFill>
                <a:effectLst/>
                <a:latin typeface="Menlo" panose="020B0609030804020204" pitchFamily="49" charset="0"/>
              </a:rPr>
              <a:t>dump.json</a:t>
            </a:r>
            <a:br>
              <a:rPr lang="en-GB" sz="1050" dirty="0">
                <a:solidFill>
                  <a:srgbClr val="000000"/>
                </a:solidFill>
                <a:effectLst/>
                <a:latin typeface="Menlo" panose="020B0609030804020204" pitchFamily="49" charset="0"/>
              </a:rPr>
            </a:br>
            <a:endParaRPr lang="en-US" sz="2800" kern="1200" dirty="0">
              <a:solidFill>
                <a:schemeClr val="tx1"/>
              </a:solidFill>
              <a:latin typeface="+mj-lt"/>
              <a:ea typeface="+mj-ea"/>
              <a:cs typeface="+mj-cs"/>
            </a:endParaRPr>
          </a:p>
        </p:txBody>
      </p:sp>
      <p:sp>
        <p:nvSpPr>
          <p:cNvPr id="408" name="Google Shape;408;p45">
            <a:extLst>
              <a:ext uri="{FF2B5EF4-FFF2-40B4-BE49-F238E27FC236}">
                <a16:creationId xmlns:a16="http://schemas.microsoft.com/office/drawing/2014/main" id="{77CD722B-D26B-3790-28F1-60B36FFD4E94}"/>
              </a:ext>
            </a:extLst>
          </p:cNvPr>
          <p:cNvSpPr txBox="1">
            <a:spLocks noGrp="1"/>
          </p:cNvSpPr>
          <p:nvPr>
            <p:ph type="sldNum" idx="12"/>
          </p:nvPr>
        </p:nvSpPr>
        <p:spPr>
          <a:xfrm>
            <a:off x="9695688" y="6356350"/>
            <a:ext cx="2121408"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10</a:t>
            </a:fld>
            <a:endParaRPr lang="en-US">
              <a:solidFill>
                <a:schemeClr val="tx1">
                  <a:lumMod val="50000"/>
                  <a:lumOff val="50000"/>
                </a:schemeClr>
              </a:solidFill>
            </a:endParaRPr>
          </a:p>
        </p:txBody>
      </p:sp>
      <p:pic>
        <p:nvPicPr>
          <p:cNvPr id="4" name="Picture 3" descr="A screen shot of a computer program&#10;&#10;Description automatically generated">
            <a:extLst>
              <a:ext uri="{FF2B5EF4-FFF2-40B4-BE49-F238E27FC236}">
                <a16:creationId xmlns:a16="http://schemas.microsoft.com/office/drawing/2014/main" id="{25646C7A-D070-A10D-FFBC-CA3B78DDF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2382012"/>
            <a:ext cx="6350000" cy="3314700"/>
          </a:xfrm>
          <a:prstGeom prst="rect">
            <a:avLst/>
          </a:prstGeom>
        </p:spPr>
      </p:pic>
    </p:spTree>
    <p:extLst>
      <p:ext uri="{BB962C8B-B14F-4D97-AF65-F5344CB8AC3E}">
        <p14:creationId xmlns:p14="http://schemas.microsoft.com/office/powerpoint/2010/main" val="311639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84510D-6A5D-8EB4-B30B-B0DD0BA68AB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05AB8D1-912C-03C5-85AB-332ACD439595}"/>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sz="4400" dirty="0">
                <a:solidFill>
                  <a:schemeClr val="tx1"/>
                </a:solidFill>
              </a:rPr>
              <a:t>Demo (reading a 6MB file)</a:t>
            </a:r>
          </a:p>
        </p:txBody>
      </p:sp>
      <p:sp>
        <p:nvSpPr>
          <p:cNvPr id="4" name="Subtitle 3">
            <a:extLst>
              <a:ext uri="{FF2B5EF4-FFF2-40B4-BE49-F238E27FC236}">
                <a16:creationId xmlns:a16="http://schemas.microsoft.com/office/drawing/2014/main" id="{92EE943C-43E5-8731-BC1D-7CBF4B8A53B6}"/>
              </a:ext>
            </a:extLst>
          </p:cNvPr>
          <p:cNvSpPr>
            <a:spLocks noGrp="1"/>
          </p:cNvSpPr>
          <p:nvPr>
            <p:ph type="subTitle" idx="13"/>
          </p:nvPr>
        </p:nvSpPr>
        <p:spPr>
          <a:xfrm>
            <a:off x="1524000" y="5636465"/>
            <a:ext cx="9144000" cy="646785"/>
          </a:xfrm>
        </p:spPr>
        <p:txBody>
          <a:bodyPr vert="horz" lIns="91440" tIns="45720" rIns="91440" bIns="45720" rtlCol="0">
            <a:normAutofit/>
          </a:bodyPr>
          <a:lstStyle/>
          <a:p>
            <a:pPr algn="ctr">
              <a:spcBef>
                <a:spcPts val="1000"/>
              </a:spcBef>
            </a:pPr>
            <a:endParaRPr lang="en-US">
              <a:solidFill>
                <a:schemeClr val="tx1"/>
              </a:solidFill>
            </a:endParaRPr>
          </a:p>
        </p:txBody>
      </p:sp>
      <p:pic>
        <p:nvPicPr>
          <p:cNvPr id="6" name="Picture Placeholder 5" descr="A person using a computer&#10;&#10;Description automatically generated">
            <a:extLst>
              <a:ext uri="{FF2B5EF4-FFF2-40B4-BE49-F238E27FC236}">
                <a16:creationId xmlns:a16="http://schemas.microsoft.com/office/drawing/2014/main" id="{F122E66A-1090-EEC8-EFF2-1EF33B43510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7277" r="2" b="15031"/>
          <a:stretch/>
        </p:blipFill>
        <p:spPr>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999424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5">
          <a:extLst>
            <a:ext uri="{FF2B5EF4-FFF2-40B4-BE49-F238E27FC236}">
              <a16:creationId xmlns:a16="http://schemas.microsoft.com/office/drawing/2014/main" id="{9BB0AD39-FDAF-FA70-A1E3-F73643547614}"/>
            </a:ext>
          </a:extLst>
        </p:cNvPr>
        <p:cNvGrpSpPr/>
        <p:nvPr/>
      </p:nvGrpSpPr>
      <p:grpSpPr>
        <a:xfrm>
          <a:off x="0" y="0"/>
          <a:ext cx="0" cy="0"/>
          <a:chOff x="0" y="0"/>
          <a:chExt cx="0" cy="0"/>
        </a:xfrm>
      </p:grpSpPr>
      <p:sp useBgFill="1">
        <p:nvSpPr>
          <p:cNvPr id="413" name="Rectangle 4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Google Shape;406;p45">
            <a:extLst>
              <a:ext uri="{FF2B5EF4-FFF2-40B4-BE49-F238E27FC236}">
                <a16:creationId xmlns:a16="http://schemas.microsoft.com/office/drawing/2014/main" id="{B52CFFF2-C4AB-336E-F5CB-45D2FE6AE285}"/>
              </a:ext>
            </a:extLst>
          </p:cNvPr>
          <p:cNvSpPr txBox="1">
            <a:spLocks noGrp="1"/>
          </p:cNvSpPr>
          <p:nvPr>
            <p:ph type="title"/>
          </p:nvPr>
        </p:nvSpPr>
        <p:spPr>
          <a:xfrm>
            <a:off x="477981" y="1122363"/>
            <a:ext cx="4023360" cy="3204134"/>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Benchmark (10k </a:t>
            </a:r>
            <a:r>
              <a:rPr lang="en-US" sz="2800" kern="1200" dirty="0" err="1">
                <a:solidFill>
                  <a:schemeClr val="tx1"/>
                </a:solidFill>
                <a:latin typeface="+mj-lt"/>
                <a:ea typeface="+mj-ea"/>
                <a:cs typeface="+mj-cs"/>
              </a:rPr>
              <a:t>reqs</a:t>
            </a:r>
            <a:r>
              <a:rPr lang="en-US" sz="2800" kern="1200" dirty="0">
                <a:solidFill>
                  <a:schemeClr val="tx1"/>
                </a:solidFill>
                <a:latin typeface="+mj-lt"/>
                <a:ea typeface="+mj-ea"/>
                <a:cs typeface="+mj-cs"/>
              </a:rPr>
              <a:t>)</a:t>
            </a:r>
            <a:br>
              <a:rPr lang="en-US" sz="2800" kern="1200" dirty="0">
                <a:solidFill>
                  <a:schemeClr val="tx1"/>
                </a:solidFill>
                <a:latin typeface="+mj-lt"/>
                <a:ea typeface="+mj-ea"/>
                <a:cs typeface="+mj-cs"/>
              </a:rPr>
            </a:br>
            <a:r>
              <a:rPr lang="en-GB" sz="2000" kern="1200" dirty="0">
                <a:solidFill>
                  <a:schemeClr val="tx1">
                    <a:lumMod val="50000"/>
                  </a:schemeClr>
                </a:solidFill>
                <a:latin typeface="+mj-lt"/>
                <a:ea typeface="+mj-ea"/>
                <a:cs typeface="+mj-cs"/>
              </a:rPr>
              <a:t>T</a:t>
            </a:r>
            <a:r>
              <a:rPr lang="en-GB" sz="2000" dirty="0">
                <a:solidFill>
                  <a:schemeClr val="tx1">
                    <a:lumMod val="50000"/>
                  </a:schemeClr>
                </a:solidFill>
              </a:rPr>
              <a:t>hroughput: 51/sec</a:t>
            </a:r>
            <a:endParaRPr lang="en-US" sz="2000" kern="1200" dirty="0">
              <a:solidFill>
                <a:schemeClr val="tx1"/>
              </a:solidFill>
              <a:latin typeface="+mj-lt"/>
              <a:ea typeface="+mj-ea"/>
              <a:cs typeface="+mj-cs"/>
            </a:endParaRPr>
          </a:p>
        </p:txBody>
      </p:sp>
      <p:sp>
        <p:nvSpPr>
          <p:cNvPr id="415" name="Rectangle 4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7" name="Rectangle 4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452597F8-6F5E-BA34-86A8-12E7DBD73160}"/>
              </a:ext>
            </a:extLst>
          </p:cNvPr>
          <p:cNvPicPr>
            <a:picLocks noChangeAspect="1"/>
          </p:cNvPicPr>
          <p:nvPr/>
        </p:nvPicPr>
        <p:blipFill>
          <a:blip r:embed="rId3">
            <a:extLst>
              <a:ext uri="{28A0092B-C50C-407E-A947-70E740481C1C}">
                <a14:useLocalDpi xmlns:a14="http://schemas.microsoft.com/office/drawing/2010/main" val="0"/>
              </a:ext>
            </a:extLst>
          </a:blip>
          <a:srcRect l="2164" r="2164"/>
          <a:stretch/>
        </p:blipFill>
        <p:spPr>
          <a:xfrm>
            <a:off x="4864608" y="1256675"/>
            <a:ext cx="6846363" cy="4193396"/>
          </a:xfrm>
          <a:prstGeom prst="rect">
            <a:avLst/>
          </a:prstGeom>
        </p:spPr>
      </p:pic>
      <p:sp>
        <p:nvSpPr>
          <p:cNvPr id="408" name="Google Shape;408;p45">
            <a:extLst>
              <a:ext uri="{FF2B5EF4-FFF2-40B4-BE49-F238E27FC236}">
                <a16:creationId xmlns:a16="http://schemas.microsoft.com/office/drawing/2014/main" id="{F513D121-1354-8369-A49F-0789D742ED01}"/>
              </a:ext>
            </a:extLst>
          </p:cNvPr>
          <p:cNvSpPr txBox="1">
            <a:spLocks noGrp="1"/>
          </p:cNvSpPr>
          <p:nvPr>
            <p:ph type="sldNum" idx="12"/>
          </p:nvPr>
        </p:nvSpPr>
        <p:spPr>
          <a:xfrm>
            <a:off x="9926319" y="6356350"/>
            <a:ext cx="1787699"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12</a:t>
            </a:fld>
            <a:endParaRPr lang="en-US">
              <a:solidFill>
                <a:schemeClr val="tx1">
                  <a:lumMod val="50000"/>
                  <a:lumOff val="50000"/>
                </a:schemeClr>
              </a:solidFill>
            </a:endParaRPr>
          </a:p>
        </p:txBody>
      </p:sp>
    </p:spTree>
    <p:extLst>
      <p:ext uri="{BB962C8B-B14F-4D97-AF65-F5344CB8AC3E}">
        <p14:creationId xmlns:p14="http://schemas.microsoft.com/office/powerpoint/2010/main" val="35678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B40F2283-2097-A302-E642-57E0345D5B28}"/>
            </a:ext>
          </a:extLst>
        </p:cNvPr>
        <p:cNvGrpSpPr/>
        <p:nvPr/>
      </p:nvGrpSpPr>
      <p:grpSpPr>
        <a:xfrm>
          <a:off x="0" y="0"/>
          <a:ext cx="0" cy="0"/>
          <a:chOff x="0" y="0"/>
          <a:chExt cx="0" cy="0"/>
        </a:xfrm>
      </p:grpSpPr>
      <p:sp>
        <p:nvSpPr>
          <p:cNvPr id="406" name="Google Shape;406;p45">
            <a:extLst>
              <a:ext uri="{FF2B5EF4-FFF2-40B4-BE49-F238E27FC236}">
                <a16:creationId xmlns:a16="http://schemas.microsoft.com/office/drawing/2014/main" id="{A404FB93-01EF-AD7B-2B43-EE7218A17841}"/>
              </a:ext>
            </a:extLst>
          </p:cNvPr>
          <p:cNvSpPr txBox="1">
            <a:spLocks noGrp="1"/>
          </p:cNvSpPr>
          <p:nvPr>
            <p:ph type="title"/>
          </p:nvPr>
        </p:nvSpPr>
        <p:spPr>
          <a:xfrm>
            <a:off x="477981" y="1122363"/>
            <a:ext cx="4023360" cy="3204134"/>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Benchmark (100k </a:t>
            </a:r>
            <a:r>
              <a:rPr lang="en-US" sz="2800" kern="1200" dirty="0" err="1">
                <a:solidFill>
                  <a:schemeClr val="tx1"/>
                </a:solidFill>
                <a:latin typeface="+mj-lt"/>
                <a:ea typeface="+mj-ea"/>
                <a:cs typeface="+mj-cs"/>
              </a:rPr>
              <a:t>reqs</a:t>
            </a:r>
            <a:r>
              <a:rPr lang="en-US" sz="2800" kern="1200" dirty="0">
                <a:solidFill>
                  <a:schemeClr val="tx1"/>
                </a:solidFill>
                <a:latin typeface="+mj-lt"/>
                <a:ea typeface="+mj-ea"/>
                <a:cs typeface="+mj-cs"/>
              </a:rPr>
              <a:t>)</a:t>
            </a:r>
            <a:br>
              <a:rPr lang="en-US" sz="2800" kern="1200" dirty="0">
                <a:solidFill>
                  <a:schemeClr val="tx1"/>
                </a:solidFill>
                <a:latin typeface="+mj-lt"/>
                <a:ea typeface="+mj-ea"/>
                <a:cs typeface="+mj-cs"/>
              </a:rPr>
            </a:br>
            <a:r>
              <a:rPr lang="en-GB" sz="2000" kern="1200" dirty="0">
                <a:solidFill>
                  <a:schemeClr val="tx1">
                    <a:lumMod val="50000"/>
                  </a:schemeClr>
                </a:solidFill>
                <a:latin typeface="+mj-lt"/>
                <a:ea typeface="+mj-ea"/>
                <a:cs typeface="+mj-cs"/>
              </a:rPr>
              <a:t>T</a:t>
            </a:r>
            <a:r>
              <a:rPr lang="en-GB" sz="2000" dirty="0">
                <a:solidFill>
                  <a:schemeClr val="tx1">
                    <a:lumMod val="50000"/>
                  </a:schemeClr>
                </a:solidFill>
              </a:rPr>
              <a:t>hroughput: 53/sec</a:t>
            </a:r>
            <a:endParaRPr lang="en-US" sz="2000" kern="1200" dirty="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C394D941-5714-1F7B-8C2B-79DC16B4DFB8}"/>
              </a:ext>
            </a:extLst>
          </p:cNvPr>
          <p:cNvPicPr>
            <a:picLocks noChangeAspect="1"/>
          </p:cNvPicPr>
          <p:nvPr/>
        </p:nvPicPr>
        <p:blipFill>
          <a:blip r:embed="rId3">
            <a:extLst>
              <a:ext uri="{28A0092B-C50C-407E-A947-70E740481C1C}">
                <a14:useLocalDpi xmlns:a14="http://schemas.microsoft.com/office/drawing/2010/main" val="0"/>
              </a:ext>
            </a:extLst>
          </a:blip>
          <a:srcRect l="2316" r="2316"/>
          <a:stretch/>
        </p:blipFill>
        <p:spPr>
          <a:xfrm>
            <a:off x="4864608" y="1256675"/>
            <a:ext cx="6846363" cy="4193396"/>
          </a:xfrm>
          <a:prstGeom prst="rect">
            <a:avLst/>
          </a:prstGeom>
        </p:spPr>
      </p:pic>
      <p:sp>
        <p:nvSpPr>
          <p:cNvPr id="408" name="Google Shape;408;p45">
            <a:extLst>
              <a:ext uri="{FF2B5EF4-FFF2-40B4-BE49-F238E27FC236}">
                <a16:creationId xmlns:a16="http://schemas.microsoft.com/office/drawing/2014/main" id="{76AB4618-1F4E-2909-6E97-9AAABF9CF10D}"/>
              </a:ext>
            </a:extLst>
          </p:cNvPr>
          <p:cNvSpPr txBox="1">
            <a:spLocks noGrp="1"/>
          </p:cNvSpPr>
          <p:nvPr>
            <p:ph type="sldNum" idx="12"/>
          </p:nvPr>
        </p:nvSpPr>
        <p:spPr>
          <a:xfrm>
            <a:off x="9926319" y="6356350"/>
            <a:ext cx="1787699"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13</a:t>
            </a:fld>
            <a:endParaRPr lang="en-US">
              <a:solidFill>
                <a:schemeClr val="tx1">
                  <a:lumMod val="50000"/>
                  <a:lumOff val="50000"/>
                </a:schemeClr>
              </a:solidFill>
            </a:endParaRPr>
          </a:p>
        </p:txBody>
      </p:sp>
    </p:spTree>
    <p:extLst>
      <p:ext uri="{BB962C8B-B14F-4D97-AF65-F5344CB8AC3E}">
        <p14:creationId xmlns:p14="http://schemas.microsoft.com/office/powerpoint/2010/main" val="227600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08C7B7B5-FCD5-3B25-302A-E0B7F0C68D4F}"/>
            </a:ext>
          </a:extLst>
        </p:cNvPr>
        <p:cNvGrpSpPr/>
        <p:nvPr/>
      </p:nvGrpSpPr>
      <p:grpSpPr>
        <a:xfrm>
          <a:off x="0" y="0"/>
          <a:ext cx="0" cy="0"/>
          <a:chOff x="0" y="0"/>
          <a:chExt cx="0" cy="0"/>
        </a:xfrm>
      </p:grpSpPr>
      <p:sp>
        <p:nvSpPr>
          <p:cNvPr id="406" name="Google Shape;406;p45">
            <a:extLst>
              <a:ext uri="{FF2B5EF4-FFF2-40B4-BE49-F238E27FC236}">
                <a16:creationId xmlns:a16="http://schemas.microsoft.com/office/drawing/2014/main" id="{5807B6FD-B07E-7E1C-86F9-87A643E06E53}"/>
              </a:ext>
            </a:extLst>
          </p:cNvPr>
          <p:cNvSpPr txBox="1">
            <a:spLocks noGrp="1"/>
          </p:cNvSpPr>
          <p:nvPr>
            <p:ph type="title"/>
          </p:nvPr>
        </p:nvSpPr>
        <p:spPr>
          <a:xfrm>
            <a:off x="477981" y="1122363"/>
            <a:ext cx="4023360" cy="3204134"/>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Benchmark (1M </a:t>
            </a:r>
            <a:r>
              <a:rPr lang="en-US" sz="2800" kern="1200" dirty="0" err="1">
                <a:solidFill>
                  <a:schemeClr val="tx1"/>
                </a:solidFill>
                <a:latin typeface="+mj-lt"/>
                <a:ea typeface="+mj-ea"/>
                <a:cs typeface="+mj-cs"/>
              </a:rPr>
              <a:t>reqs</a:t>
            </a:r>
            <a:r>
              <a:rPr lang="en-US" sz="2800" kern="1200" dirty="0">
                <a:solidFill>
                  <a:schemeClr val="tx1"/>
                </a:solidFill>
                <a:latin typeface="+mj-lt"/>
                <a:ea typeface="+mj-ea"/>
                <a:cs typeface="+mj-cs"/>
              </a:rPr>
              <a:t>)</a:t>
            </a:r>
            <a:br>
              <a:rPr lang="en-US" sz="2800" kern="1200" dirty="0">
                <a:solidFill>
                  <a:schemeClr val="tx1"/>
                </a:solidFill>
                <a:latin typeface="+mj-lt"/>
                <a:ea typeface="+mj-ea"/>
                <a:cs typeface="+mj-cs"/>
              </a:rPr>
            </a:br>
            <a:r>
              <a:rPr lang="en-GB" sz="2000" kern="1200" dirty="0">
                <a:solidFill>
                  <a:schemeClr val="tx1">
                    <a:lumMod val="50000"/>
                  </a:schemeClr>
                </a:solidFill>
                <a:latin typeface="+mj-lt"/>
                <a:ea typeface="+mj-ea"/>
                <a:cs typeface="+mj-cs"/>
              </a:rPr>
              <a:t>T</a:t>
            </a:r>
            <a:r>
              <a:rPr lang="en-GB" sz="2000" dirty="0">
                <a:solidFill>
                  <a:schemeClr val="tx1">
                    <a:lumMod val="50000"/>
                  </a:schemeClr>
                </a:solidFill>
              </a:rPr>
              <a:t>hroughput: 23/sec</a:t>
            </a:r>
            <a:endParaRPr lang="en-US" sz="2800" kern="1200" dirty="0">
              <a:solidFill>
                <a:schemeClr val="tx1">
                  <a:lumMod val="50000"/>
                </a:schemeClr>
              </a:solidFill>
              <a:latin typeface="+mj-lt"/>
              <a:ea typeface="+mj-ea"/>
              <a:cs typeface="+mj-cs"/>
            </a:endParaRPr>
          </a:p>
        </p:txBody>
      </p:sp>
      <p:pic>
        <p:nvPicPr>
          <p:cNvPr id="3" name="Picture 2">
            <a:extLst>
              <a:ext uri="{FF2B5EF4-FFF2-40B4-BE49-F238E27FC236}">
                <a16:creationId xmlns:a16="http://schemas.microsoft.com/office/drawing/2014/main" id="{8B683C41-1662-87B6-6E21-6E75C8741743}"/>
              </a:ext>
            </a:extLst>
          </p:cNvPr>
          <p:cNvPicPr>
            <a:picLocks noChangeAspect="1"/>
          </p:cNvPicPr>
          <p:nvPr/>
        </p:nvPicPr>
        <p:blipFill>
          <a:blip r:embed="rId3">
            <a:extLst>
              <a:ext uri="{28A0092B-C50C-407E-A947-70E740481C1C}">
                <a14:useLocalDpi xmlns:a14="http://schemas.microsoft.com/office/drawing/2010/main" val="0"/>
              </a:ext>
            </a:extLst>
          </a:blip>
          <a:srcRect l="1359" r="1359"/>
          <a:stretch/>
        </p:blipFill>
        <p:spPr>
          <a:xfrm>
            <a:off x="4864608" y="1256675"/>
            <a:ext cx="6846363" cy="4193396"/>
          </a:xfrm>
          <a:prstGeom prst="rect">
            <a:avLst/>
          </a:prstGeom>
        </p:spPr>
      </p:pic>
      <p:sp>
        <p:nvSpPr>
          <p:cNvPr id="408" name="Google Shape;408;p45">
            <a:extLst>
              <a:ext uri="{FF2B5EF4-FFF2-40B4-BE49-F238E27FC236}">
                <a16:creationId xmlns:a16="http://schemas.microsoft.com/office/drawing/2014/main" id="{53E91D23-3BCB-9239-6043-CC0C53CE831C}"/>
              </a:ext>
            </a:extLst>
          </p:cNvPr>
          <p:cNvSpPr txBox="1">
            <a:spLocks noGrp="1"/>
          </p:cNvSpPr>
          <p:nvPr>
            <p:ph type="sldNum" idx="12"/>
          </p:nvPr>
        </p:nvSpPr>
        <p:spPr>
          <a:xfrm>
            <a:off x="9926319" y="6356350"/>
            <a:ext cx="1787699"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14</a:t>
            </a:fld>
            <a:endParaRPr lang="en-US">
              <a:solidFill>
                <a:schemeClr val="tx1">
                  <a:lumMod val="50000"/>
                  <a:lumOff val="50000"/>
                </a:schemeClr>
              </a:solidFill>
            </a:endParaRPr>
          </a:p>
        </p:txBody>
      </p:sp>
    </p:spTree>
    <p:extLst>
      <p:ext uri="{BB962C8B-B14F-4D97-AF65-F5344CB8AC3E}">
        <p14:creationId xmlns:p14="http://schemas.microsoft.com/office/powerpoint/2010/main" val="360810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1A73E-0CC7-42BE-65B6-8C751F23EE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3FF410-E41B-0BDB-5503-3A59B3549C4C}"/>
              </a:ext>
            </a:extLst>
          </p:cNvPr>
          <p:cNvSpPr>
            <a:spLocks noGrp="1"/>
          </p:cNvSpPr>
          <p:nvPr>
            <p:ph type="title"/>
          </p:nvPr>
        </p:nvSpPr>
        <p:spPr>
          <a:xfrm>
            <a:off x="890338" y="540690"/>
            <a:ext cx="3734014" cy="3566160"/>
          </a:xfrm>
        </p:spPr>
        <p:txBody>
          <a:bodyPr vert="horz" lIns="91440" tIns="45720" rIns="91440" bIns="45720" rtlCol="0" anchor="b">
            <a:normAutofit/>
          </a:bodyPr>
          <a:lstStyle/>
          <a:p>
            <a:r>
              <a:rPr lang="en-US" sz="5400" dirty="0">
                <a:solidFill>
                  <a:schemeClr val="tx1"/>
                </a:solidFill>
              </a:rPr>
              <a:t>Conclusion</a:t>
            </a:r>
          </a:p>
        </p:txBody>
      </p:sp>
      <p:sp>
        <p:nvSpPr>
          <p:cNvPr id="4" name="Subtitle 3">
            <a:extLst>
              <a:ext uri="{FF2B5EF4-FFF2-40B4-BE49-F238E27FC236}">
                <a16:creationId xmlns:a16="http://schemas.microsoft.com/office/drawing/2014/main" id="{CBC1C992-7D39-6C11-EF86-04DB98DF8FF9}"/>
              </a:ext>
            </a:extLst>
          </p:cNvPr>
          <p:cNvSpPr>
            <a:spLocks noGrp="1"/>
          </p:cNvSpPr>
          <p:nvPr>
            <p:ph type="subTitle" idx="13"/>
          </p:nvPr>
        </p:nvSpPr>
        <p:spPr>
          <a:xfrm>
            <a:off x="890338" y="4106850"/>
            <a:ext cx="3734014" cy="1572768"/>
          </a:xfrm>
        </p:spPr>
        <p:txBody>
          <a:bodyPr vert="horz" lIns="91440" tIns="45720" rIns="91440" bIns="45720" rtlCol="0">
            <a:normAutofit/>
          </a:bodyPr>
          <a:lstStyle/>
          <a:p>
            <a:pPr>
              <a:spcBef>
                <a:spcPts val="1000"/>
              </a:spcBef>
            </a:pPr>
            <a:r>
              <a:rPr lang="en-US" sz="1500" b="1" dirty="0">
                <a:solidFill>
                  <a:schemeClr val="tx1"/>
                </a:solidFill>
              </a:rPr>
              <a:t>Virtual threads</a:t>
            </a:r>
            <a:r>
              <a:rPr lang="en-US" sz="1500" dirty="0">
                <a:solidFill>
                  <a:schemeClr val="tx1"/>
                </a:solidFill>
              </a:rPr>
              <a:t> let the JVM handle scheduling and switching between threads to prevent blocking OS threads, allowing for high concurrency with minimal OS overhead. This isolates thread management within the JVM, making it more efficient and scalable.</a:t>
            </a:r>
          </a:p>
        </p:txBody>
      </p:sp>
      <p:pic>
        <p:nvPicPr>
          <p:cNvPr id="6" name="Picture Placeholder 5">
            <a:extLst>
              <a:ext uri="{FF2B5EF4-FFF2-40B4-BE49-F238E27FC236}">
                <a16:creationId xmlns:a16="http://schemas.microsoft.com/office/drawing/2014/main" id="{16194AA1-E64F-8C56-98D8-3BC8318F493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360" r="229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38210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E36DA-8C51-BC9B-E096-5BB4AE5F8BD4}"/>
              </a:ext>
            </a:extLst>
          </p:cNvPr>
          <p:cNvSpPr>
            <a:spLocks noGrp="1"/>
          </p:cNvSpPr>
          <p:nvPr>
            <p:ph type="sldNum" sz="quarter" idx="4"/>
          </p:nvPr>
        </p:nvSpPr>
        <p:spPr/>
        <p:txBody>
          <a:bodyPr/>
          <a:lstStyle/>
          <a:p>
            <a:fld id="{555B1587-59F1-4FB5-A363-0505DAC627C3}" type="slidenum">
              <a:rPr lang="en-US" noProof="0" smtClean="0"/>
              <a:pPr/>
              <a:t>16</a:t>
            </a:fld>
            <a:endParaRPr lang="en-US" noProof="0"/>
          </a:p>
        </p:txBody>
      </p:sp>
      <p:sp>
        <p:nvSpPr>
          <p:cNvPr id="7" name="Speech Bubble: Oval 6">
            <a:extLst>
              <a:ext uri="{FF2B5EF4-FFF2-40B4-BE49-F238E27FC236}">
                <a16:creationId xmlns:a16="http://schemas.microsoft.com/office/drawing/2014/main" id="{7C2F29D3-B8F9-5510-90D3-FC5DB3E6083E}"/>
              </a:ext>
            </a:extLst>
          </p:cNvPr>
          <p:cNvSpPr/>
          <p:nvPr/>
        </p:nvSpPr>
        <p:spPr>
          <a:xfrm>
            <a:off x="4170231" y="1175341"/>
            <a:ext cx="3851537" cy="2423135"/>
          </a:xfrm>
          <a:prstGeom prst="wedgeEllipseCallout">
            <a:avLst>
              <a:gd name="adj1" fmla="val -54463"/>
              <a:gd name="adj2" fmla="val 55274"/>
            </a:avLst>
          </a:prstGeom>
          <a:solidFill>
            <a:schemeClr val="bg1"/>
          </a:solidFill>
          <a:ln w="28575">
            <a:solidFill>
              <a:srgbClr val="000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FAA"/>
                </a:solidFill>
                <a:effectLst/>
                <a:uLnTx/>
                <a:uFillTx/>
                <a:latin typeface="Myriad for Rabobank SBd It" panose="020B0603030403090204" pitchFamily="34" charset="0"/>
              </a:rPr>
              <a:t>Thank you for your attention!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FAA"/>
                </a:solidFill>
                <a:effectLst/>
                <a:uLnTx/>
                <a:uFillTx/>
                <a:latin typeface="Myriad for Rabobank SBd It" panose="020B060303040309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0FAA"/>
                </a:solidFill>
                <a:effectLst/>
                <a:uLnTx/>
                <a:uFillTx/>
                <a:latin typeface="Myriad for Rabobank SBd It" panose="020B0603030403090204" pitchFamily="34" charset="0"/>
              </a:rPr>
              <a:t>Questions?</a:t>
            </a:r>
            <a:endParaRPr kumimoji="0" lang="nl-NL" sz="2800" b="0" i="0" u="none" strike="noStrike" kern="1200" cap="none" spc="0" normalizeH="0" baseline="0" noProof="0" dirty="0">
              <a:ln>
                <a:noFill/>
              </a:ln>
              <a:solidFill>
                <a:srgbClr val="000FAA"/>
              </a:solidFill>
              <a:effectLst/>
              <a:uLnTx/>
              <a:uFillTx/>
              <a:latin typeface="Myriad for Rabobank SBd It" panose="020B0603030403090204" pitchFamily="34" charset="0"/>
            </a:endParaRPr>
          </a:p>
        </p:txBody>
      </p:sp>
      <p:pic>
        <p:nvPicPr>
          <p:cNvPr id="6" name="Picture 5" descr="A cartoon of a robot&#10;&#10;Description automatically generated">
            <a:extLst>
              <a:ext uri="{FF2B5EF4-FFF2-40B4-BE49-F238E27FC236}">
                <a16:creationId xmlns:a16="http://schemas.microsoft.com/office/drawing/2014/main" id="{8C9802BE-6DC5-5FD9-8873-57F516DE0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17" y="2126511"/>
            <a:ext cx="4163538" cy="4042465"/>
          </a:xfrm>
          <a:prstGeom prst="rect">
            <a:avLst/>
          </a:prstGeom>
        </p:spPr>
      </p:pic>
    </p:spTree>
    <p:extLst>
      <p:ext uri="{BB962C8B-B14F-4D97-AF65-F5344CB8AC3E}">
        <p14:creationId xmlns:p14="http://schemas.microsoft.com/office/powerpoint/2010/main" val="2766182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A226F3A-FAB9-4529-5B72-5E2C286EF85E}"/>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solidFill>
                  <a:schemeClr val="tx1"/>
                </a:solidFill>
              </a:rPr>
              <a:t>Ario Afrashteh</a:t>
            </a:r>
          </a:p>
        </p:txBody>
      </p:sp>
      <p:sp>
        <p:nvSpPr>
          <p:cNvPr id="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1321471B-BD44-05CD-6BF5-ACDF8D185EFA}"/>
              </a:ext>
            </a:extLst>
          </p:cNvPr>
          <p:cNvSpPr>
            <a:spLocks noGrp="1"/>
          </p:cNvSpPr>
          <p:nvPr>
            <p:ph type="subTitle" idx="13"/>
          </p:nvPr>
        </p:nvSpPr>
        <p:spPr>
          <a:xfrm>
            <a:off x="572493" y="2071316"/>
            <a:ext cx="6713552" cy="4119172"/>
          </a:xfrm>
        </p:spPr>
        <p:txBody>
          <a:bodyPr vert="horz" lIns="91440" tIns="45720" rIns="91440" bIns="45720" rtlCol="0" anchor="t">
            <a:normAutofit/>
          </a:bodyPr>
          <a:lstStyle/>
          <a:p>
            <a:r>
              <a:rPr lang="en-US" sz="2200" b="0" i="0" u="none" strike="noStrike" dirty="0">
                <a:solidFill>
                  <a:schemeClr val="tx1"/>
                </a:solidFill>
                <a:effectLst/>
              </a:rPr>
              <a:t>SE &amp; Java Chapter Lead @ Rabobank - Digital Platform</a:t>
            </a:r>
          </a:p>
          <a:p>
            <a:pPr marL="114300" indent="-228600">
              <a:buFont typeface="Arial" panose="020B0604020202020204" pitchFamily="34" charset="0"/>
              <a:buChar char="•"/>
            </a:pPr>
            <a:endParaRPr lang="en-US" sz="2200" dirty="0">
              <a:solidFill>
                <a:schemeClr val="tx1"/>
              </a:solidFill>
            </a:endParaRPr>
          </a:p>
          <a:p>
            <a:r>
              <a:rPr lang="en-US" sz="2200" b="0" i="0" strike="noStrike" dirty="0">
                <a:solidFill>
                  <a:schemeClr val="tx1"/>
                </a:solidFill>
                <a:effectLst/>
                <a:hlinkClick r:id="rId2"/>
              </a:rPr>
              <a:t>github.com/coditori</a:t>
            </a:r>
            <a:br>
              <a:rPr lang="en-US" sz="2200" b="0" i="0" strike="noStrike" dirty="0">
                <a:solidFill>
                  <a:schemeClr val="tx1"/>
                </a:solidFill>
                <a:effectLst/>
                <a:hlinkClick r:id="rId2"/>
              </a:rPr>
            </a:br>
            <a:r>
              <a:rPr lang="en-US" sz="2200" b="0" dirty="0">
                <a:solidFill>
                  <a:schemeClr val="tx1"/>
                </a:solidFill>
                <a:effectLst/>
                <a:hlinkClick r:id="rId3"/>
              </a:rPr>
              <a:t>linkedin.com/in/coditori</a:t>
            </a:r>
            <a:endParaRPr lang="en-US" sz="2200" b="0" dirty="0">
              <a:solidFill>
                <a:schemeClr val="tx1"/>
              </a:solidFill>
              <a:effectLst/>
            </a:endParaRPr>
          </a:p>
          <a:p>
            <a:endParaRPr lang="en-US" sz="2200" dirty="0">
              <a:solidFill>
                <a:schemeClr val="tx1"/>
              </a:solidFill>
            </a:endParaRPr>
          </a:p>
          <a:p>
            <a:r>
              <a:rPr lang="en-US" sz="2200" dirty="0" err="1">
                <a:solidFill>
                  <a:schemeClr val="tx1"/>
                </a:solidFill>
              </a:rPr>
              <a:t>linkedin.com</a:t>
            </a:r>
            <a:r>
              <a:rPr lang="en-US" sz="2200" dirty="0">
                <a:solidFill>
                  <a:schemeClr val="tx1"/>
                </a:solidFill>
              </a:rPr>
              <a:t>/in/</a:t>
            </a:r>
            <a:r>
              <a:rPr lang="en-US" sz="2200" dirty="0" err="1">
                <a:solidFill>
                  <a:schemeClr val="tx1"/>
                </a:solidFill>
              </a:rPr>
              <a:t>coditori</a:t>
            </a:r>
            <a:endParaRPr lang="en-US" sz="2200" dirty="0">
              <a:solidFill>
                <a:schemeClr val="tx1"/>
              </a:solidFill>
            </a:endParaRPr>
          </a:p>
        </p:txBody>
      </p:sp>
      <p:pic>
        <p:nvPicPr>
          <p:cNvPr id="6" name="Picture Placeholder 5" descr="A person smiling at the camera&#10;&#10;Description automatically generated">
            <a:extLst>
              <a:ext uri="{FF2B5EF4-FFF2-40B4-BE49-F238E27FC236}">
                <a16:creationId xmlns:a16="http://schemas.microsoft.com/office/drawing/2014/main" id="{30ECF2A4-9C19-5009-4806-F9300C8B72ED}"/>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647" r="2145" b="-3"/>
          <a:stretch/>
        </p:blipFill>
        <p:spPr>
          <a:xfrm>
            <a:off x="7675658" y="2093976"/>
            <a:ext cx="3941064" cy="4096512"/>
          </a:xfrm>
          <a:prstGeom prst="rect">
            <a:avLst/>
          </a:prstGeom>
        </p:spPr>
      </p:pic>
    </p:spTree>
    <p:extLst>
      <p:ext uri="{BB962C8B-B14F-4D97-AF65-F5344CB8AC3E}">
        <p14:creationId xmlns:p14="http://schemas.microsoft.com/office/powerpoint/2010/main" val="372968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D4C1EF-0175-5212-088A-CBE9867CB72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8700228-6381-B707-B958-B3F78C660D42}"/>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dirty="0">
                <a:solidFill>
                  <a:schemeClr val="tx1"/>
                </a:solidFill>
              </a:rPr>
              <a:t>Outline</a:t>
            </a:r>
          </a:p>
        </p:txBody>
      </p:sp>
      <p:sp>
        <p:nvSpPr>
          <p:cNvPr id="4" name="Subtitle 3">
            <a:extLst>
              <a:ext uri="{FF2B5EF4-FFF2-40B4-BE49-F238E27FC236}">
                <a16:creationId xmlns:a16="http://schemas.microsoft.com/office/drawing/2014/main" id="{78F16E29-2F40-9953-3A8C-AB6C002E3354}"/>
              </a:ext>
            </a:extLst>
          </p:cNvPr>
          <p:cNvSpPr>
            <a:spLocks noGrp="1"/>
          </p:cNvSpPr>
          <p:nvPr>
            <p:ph type="subTitle" idx="13"/>
          </p:nvPr>
        </p:nvSpPr>
        <p:spPr>
          <a:xfrm>
            <a:off x="838200" y="2333297"/>
            <a:ext cx="4619621" cy="3843666"/>
          </a:xfrm>
        </p:spPr>
        <p:txBody>
          <a:bodyPr vert="horz" lIns="91440" tIns="45720" rIns="91440" bIns="45720" rtlCol="0">
            <a:normAutofit/>
          </a:bodyPr>
          <a:lstStyle/>
          <a:p>
            <a:pPr marL="342900" indent="-228600">
              <a:buFont typeface="Arial" panose="020B0604020202020204" pitchFamily="34" charset="0"/>
              <a:buChar char="•"/>
            </a:pPr>
            <a:r>
              <a:rPr lang="en-US" sz="2000" dirty="0">
                <a:solidFill>
                  <a:schemeClr val="tx1"/>
                </a:solidFill>
              </a:rPr>
              <a:t>Threads</a:t>
            </a:r>
          </a:p>
          <a:p>
            <a:pPr marL="342900" indent="-228600">
              <a:buFont typeface="Arial" panose="020B0604020202020204" pitchFamily="34" charset="0"/>
              <a:buChar char="•"/>
            </a:pPr>
            <a:r>
              <a:rPr lang="en-US" sz="2000" dirty="0">
                <a:solidFill>
                  <a:schemeClr val="tx1"/>
                </a:solidFill>
              </a:rPr>
              <a:t>Reactor Flux/Mono</a:t>
            </a:r>
          </a:p>
          <a:p>
            <a:pPr marL="342900" indent="-228600">
              <a:buFont typeface="Arial" panose="020B0604020202020204" pitchFamily="34" charset="0"/>
              <a:buChar char="•"/>
            </a:pPr>
            <a:r>
              <a:rPr lang="en-US" sz="2000" dirty="0">
                <a:solidFill>
                  <a:schemeClr val="tx1"/>
                </a:solidFill>
              </a:rPr>
              <a:t>Virtual Threads</a:t>
            </a:r>
          </a:p>
          <a:p>
            <a:pPr marL="342900" indent="-228600">
              <a:buFont typeface="Arial" panose="020B0604020202020204" pitchFamily="34" charset="0"/>
              <a:buChar char="•"/>
            </a:pPr>
            <a:r>
              <a:rPr lang="en-US" sz="2000" dirty="0">
                <a:solidFill>
                  <a:schemeClr val="tx1"/>
                </a:solidFill>
              </a:rPr>
              <a:t>Benchmark</a:t>
            </a:r>
          </a:p>
          <a:p>
            <a:pPr marL="114300"/>
            <a:endParaRPr lang="en-US" sz="2000" dirty="0">
              <a:solidFill>
                <a:schemeClr val="tx1"/>
              </a:solidFill>
            </a:endParaRPr>
          </a:p>
        </p:txBody>
      </p:sp>
      <p:pic>
        <p:nvPicPr>
          <p:cNvPr id="6" name="Picture Placeholder 5">
            <a:extLst>
              <a:ext uri="{FF2B5EF4-FFF2-40B4-BE49-F238E27FC236}">
                <a16:creationId xmlns:a16="http://schemas.microsoft.com/office/drawing/2014/main" id="{0CC45643-4CC4-5970-81B2-4203E652F01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8534" r="271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38645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5">
          <a:extLst>
            <a:ext uri="{FF2B5EF4-FFF2-40B4-BE49-F238E27FC236}">
              <a16:creationId xmlns:a16="http://schemas.microsoft.com/office/drawing/2014/main" id="{C4C827E9-AD6B-857D-E8F4-7F86AEB1D894}"/>
            </a:ext>
          </a:extLst>
        </p:cNvPr>
        <p:cNvGrpSpPr/>
        <p:nvPr/>
      </p:nvGrpSpPr>
      <p:grpSpPr>
        <a:xfrm>
          <a:off x="0" y="0"/>
          <a:ext cx="0" cy="0"/>
          <a:chOff x="0" y="0"/>
          <a:chExt cx="0" cy="0"/>
        </a:xfrm>
      </p:grpSpPr>
      <p:sp useBgFill="1">
        <p:nvSpPr>
          <p:cNvPr id="413" name="Rectangle 4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5" name="Freeform: Shape 4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7" name="Freeform: Shape 4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Google Shape;406;p45">
            <a:extLst>
              <a:ext uri="{FF2B5EF4-FFF2-40B4-BE49-F238E27FC236}">
                <a16:creationId xmlns:a16="http://schemas.microsoft.com/office/drawing/2014/main" id="{CB25078F-BCE0-9A78-CFC9-6C833C265ED5}"/>
              </a:ext>
            </a:extLst>
          </p:cNvPr>
          <p:cNvSpPr txBox="1">
            <a:spLocks noGrp="1"/>
          </p:cNvSpPr>
          <p:nvPr>
            <p:ph type="title"/>
          </p:nvPr>
        </p:nvSpPr>
        <p:spPr>
          <a:xfrm>
            <a:off x="371094" y="1161288"/>
            <a:ext cx="3438144" cy="123901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Platform Threads (depends on OS) </a:t>
            </a:r>
          </a:p>
        </p:txBody>
      </p:sp>
      <p:sp>
        <p:nvSpPr>
          <p:cNvPr id="419" name="Rectangle 4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3C2152D-CB2E-261B-38AE-D77CC26BA114}"/>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GB" sz="1600" dirty="0">
                <a:solidFill>
                  <a:schemeClr val="accent5">
                    <a:lumMod val="75000"/>
                  </a:schemeClr>
                </a:solidFill>
              </a:rPr>
              <a:t>Easy to understand</a:t>
            </a:r>
          </a:p>
          <a:p>
            <a:pPr marL="285750" indent="-228600">
              <a:lnSpc>
                <a:spcPct val="90000"/>
              </a:lnSpc>
              <a:spcAft>
                <a:spcPts val="600"/>
              </a:spcAft>
              <a:buFont typeface="Arial" panose="020B0604020202020204" pitchFamily="34" charset="0"/>
              <a:buChar char="•"/>
            </a:pPr>
            <a:r>
              <a:rPr lang="en-GB" sz="1600" dirty="0">
                <a:solidFill>
                  <a:schemeClr val="accent5">
                    <a:lumMod val="75000"/>
                  </a:schemeClr>
                </a:solidFill>
              </a:rPr>
              <a:t>Easy to debug</a:t>
            </a:r>
          </a:p>
          <a:p>
            <a:pPr marL="285750" indent="-228600">
              <a:lnSpc>
                <a:spcPct val="90000"/>
              </a:lnSpc>
              <a:spcAft>
                <a:spcPts val="600"/>
              </a:spcAft>
              <a:buFont typeface="Arial" panose="020B0604020202020204" pitchFamily="34" charset="0"/>
              <a:buChar char="•"/>
            </a:pPr>
            <a:r>
              <a:rPr lang="en-GB" sz="1600" dirty="0">
                <a:solidFill>
                  <a:schemeClr val="accent5">
                    <a:lumMod val="75000"/>
                  </a:schemeClr>
                </a:solidFill>
              </a:rPr>
              <a:t>Supported in Legacy Systems</a:t>
            </a:r>
            <a:endParaRPr lang="en-US" sz="1700" i="0" u="none" strike="noStrike" dirty="0">
              <a:solidFill>
                <a:schemeClr val="accent5">
                  <a:lumMod val="75000"/>
                </a:schemeClr>
              </a:solidFill>
              <a:effectLst/>
            </a:endParaRPr>
          </a:p>
          <a:p>
            <a:pPr marL="285750" indent="-228600">
              <a:lnSpc>
                <a:spcPct val="90000"/>
              </a:lnSpc>
              <a:spcAft>
                <a:spcPts val="600"/>
              </a:spcAft>
              <a:buFont typeface="Arial" panose="020B0604020202020204" pitchFamily="34" charset="0"/>
              <a:buChar char="•"/>
            </a:pPr>
            <a:endParaRPr lang="en-GB" sz="1600" dirty="0">
              <a:solidFill>
                <a:schemeClr val="accent3">
                  <a:lumMod val="75000"/>
                </a:schemeClr>
              </a:solidFill>
            </a:endParaRPr>
          </a:p>
          <a:p>
            <a:pPr marL="285750" indent="-228600">
              <a:lnSpc>
                <a:spcPct val="90000"/>
              </a:lnSpc>
              <a:spcAft>
                <a:spcPts val="600"/>
              </a:spcAft>
              <a:buFont typeface="Arial" panose="020B0604020202020204" pitchFamily="34" charset="0"/>
              <a:buChar char="•"/>
            </a:pPr>
            <a:r>
              <a:rPr lang="en-GB" sz="1600" dirty="0">
                <a:solidFill>
                  <a:schemeClr val="accent3">
                    <a:lumMod val="75000"/>
                  </a:schemeClr>
                </a:solidFill>
              </a:rPr>
              <a:t>High Resource Consumption</a:t>
            </a:r>
          </a:p>
          <a:p>
            <a:pPr marL="285750" indent="-228600">
              <a:lnSpc>
                <a:spcPct val="90000"/>
              </a:lnSpc>
              <a:spcAft>
                <a:spcPts val="600"/>
              </a:spcAft>
              <a:buFont typeface="Arial" panose="020B0604020202020204" pitchFamily="34" charset="0"/>
              <a:buChar char="•"/>
            </a:pPr>
            <a:r>
              <a:rPr lang="en-GB" sz="1600" dirty="0">
                <a:solidFill>
                  <a:schemeClr val="accent3">
                    <a:lumMod val="75000"/>
                  </a:schemeClr>
                </a:solidFill>
              </a:rPr>
              <a:t>Blocking Nature</a:t>
            </a:r>
          </a:p>
          <a:p>
            <a:pPr marL="285750" indent="-228600">
              <a:lnSpc>
                <a:spcPct val="90000"/>
              </a:lnSpc>
              <a:spcAft>
                <a:spcPts val="600"/>
              </a:spcAft>
              <a:buFont typeface="Arial" panose="020B0604020202020204" pitchFamily="34" charset="0"/>
              <a:buChar char="•"/>
            </a:pPr>
            <a:r>
              <a:rPr lang="en-GB" sz="1600" dirty="0">
                <a:solidFill>
                  <a:schemeClr val="accent3">
                    <a:lumMod val="75000"/>
                  </a:schemeClr>
                </a:solidFill>
              </a:rPr>
              <a:t>Scalability Limitations</a:t>
            </a:r>
            <a:r>
              <a:rPr lang="en-US" sz="1700" dirty="0">
                <a:solidFill>
                  <a:schemeClr val="accent3">
                    <a:lumMod val="75000"/>
                  </a:schemeClr>
                </a:solidFill>
              </a:rPr>
              <a:t> (Thread pool scale up/down)</a:t>
            </a:r>
          </a:p>
          <a:p>
            <a:pPr marL="285750" indent="-228600">
              <a:lnSpc>
                <a:spcPct val="90000"/>
              </a:lnSpc>
              <a:spcAft>
                <a:spcPts val="600"/>
              </a:spcAft>
              <a:buFont typeface="Arial" panose="020B0604020202020204" pitchFamily="34" charset="0"/>
              <a:buChar char="•"/>
            </a:pPr>
            <a:endParaRPr lang="en-US" sz="1700" i="0" u="none" strike="noStrike" dirty="0">
              <a:solidFill>
                <a:schemeClr val="accent3">
                  <a:lumMod val="60000"/>
                  <a:lumOff val="40000"/>
                </a:schemeClr>
              </a:solidFill>
              <a:effectLst/>
            </a:endParaRPr>
          </a:p>
        </p:txBody>
      </p:sp>
      <p:sp>
        <p:nvSpPr>
          <p:cNvPr id="408" name="Google Shape;408;p45">
            <a:extLst>
              <a:ext uri="{FF2B5EF4-FFF2-40B4-BE49-F238E27FC236}">
                <a16:creationId xmlns:a16="http://schemas.microsoft.com/office/drawing/2014/main" id="{2B6C530E-E8E6-0EFA-86F6-DF1830962DFF}"/>
              </a:ext>
            </a:extLst>
          </p:cNvPr>
          <p:cNvSpPr txBox="1">
            <a:spLocks noGrp="1"/>
          </p:cNvSpPr>
          <p:nvPr>
            <p:ph type="sldNum" idx="12"/>
          </p:nvPr>
        </p:nvSpPr>
        <p:spPr>
          <a:xfrm>
            <a:off x="9695688" y="6356350"/>
            <a:ext cx="2121408"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4</a:t>
            </a:fld>
            <a:endParaRPr lang="en-US">
              <a:solidFill>
                <a:schemeClr val="tx1">
                  <a:lumMod val="50000"/>
                  <a:lumOff val="50000"/>
                </a:schemeClr>
              </a:solidFill>
            </a:endParaRPr>
          </a:p>
        </p:txBody>
      </p:sp>
      <p:pic>
        <p:nvPicPr>
          <p:cNvPr id="13" name="Picture 12" descr="A diagram of a process&#10;&#10;Description automatically generated">
            <a:extLst>
              <a:ext uri="{FF2B5EF4-FFF2-40B4-BE49-F238E27FC236}">
                <a16:creationId xmlns:a16="http://schemas.microsoft.com/office/drawing/2014/main" id="{0010E5F5-BEB8-2018-1F7E-2FD3930768AF}"/>
              </a:ext>
            </a:extLst>
          </p:cNvPr>
          <p:cNvPicPr>
            <a:picLocks noChangeAspect="1"/>
          </p:cNvPicPr>
          <p:nvPr/>
        </p:nvPicPr>
        <p:blipFill>
          <a:blip r:embed="rId3">
            <a:extLst>
              <a:ext uri="{28A0092B-C50C-407E-A947-70E740481C1C}">
                <a14:useLocalDpi xmlns:a14="http://schemas.microsoft.com/office/drawing/2010/main" val="0"/>
              </a:ext>
            </a:extLst>
          </a:blip>
          <a:srcRect b="17600"/>
          <a:stretch/>
        </p:blipFill>
        <p:spPr>
          <a:xfrm>
            <a:off x="5148836" y="1859280"/>
            <a:ext cx="6350000" cy="3139440"/>
          </a:xfrm>
          <a:prstGeom prst="rect">
            <a:avLst/>
          </a:prstGeom>
        </p:spPr>
      </p:pic>
    </p:spTree>
    <p:extLst>
      <p:ext uri="{BB962C8B-B14F-4D97-AF65-F5344CB8AC3E}">
        <p14:creationId xmlns:p14="http://schemas.microsoft.com/office/powerpoint/2010/main" val="266575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A1010934-ADF5-A780-5403-B2EB0C3D8804}"/>
            </a:ext>
          </a:extLst>
        </p:cNvPr>
        <p:cNvGrpSpPr/>
        <p:nvPr/>
      </p:nvGrpSpPr>
      <p:grpSpPr>
        <a:xfrm>
          <a:off x="0" y="0"/>
          <a:ext cx="0" cy="0"/>
          <a:chOff x="0" y="0"/>
          <a:chExt cx="0" cy="0"/>
        </a:xfrm>
      </p:grpSpPr>
      <p:sp>
        <p:nvSpPr>
          <p:cNvPr id="406" name="Google Shape;406;p45">
            <a:extLst>
              <a:ext uri="{FF2B5EF4-FFF2-40B4-BE49-F238E27FC236}">
                <a16:creationId xmlns:a16="http://schemas.microsoft.com/office/drawing/2014/main" id="{976412CC-605F-F730-A098-04DBAAD68E35}"/>
              </a:ext>
            </a:extLst>
          </p:cNvPr>
          <p:cNvSpPr txBox="1">
            <a:spLocks noGrp="1"/>
          </p:cNvSpPr>
          <p:nvPr>
            <p:ph type="title"/>
          </p:nvPr>
        </p:nvSpPr>
        <p:spPr>
          <a:xfrm>
            <a:off x="371094" y="1161288"/>
            <a:ext cx="3438144" cy="123901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Threads in </a:t>
            </a:r>
            <a:r>
              <a:rPr lang="en-US" sz="2800" kern="1200" dirty="0" err="1">
                <a:solidFill>
                  <a:schemeClr val="tx1"/>
                </a:solidFill>
                <a:latin typeface="+mj-lt"/>
                <a:ea typeface="+mj-ea"/>
                <a:cs typeface="+mj-cs"/>
              </a:rPr>
              <a:t>VisualVM</a:t>
            </a:r>
            <a:endParaRPr lang="en-US" sz="2800" kern="1200" dirty="0">
              <a:solidFill>
                <a:schemeClr val="tx1"/>
              </a:solidFill>
              <a:latin typeface="+mj-lt"/>
              <a:ea typeface="+mj-ea"/>
              <a:cs typeface="+mj-cs"/>
            </a:endParaRPr>
          </a:p>
        </p:txBody>
      </p:sp>
      <p:sp>
        <p:nvSpPr>
          <p:cNvPr id="408" name="Google Shape;408;p45">
            <a:extLst>
              <a:ext uri="{FF2B5EF4-FFF2-40B4-BE49-F238E27FC236}">
                <a16:creationId xmlns:a16="http://schemas.microsoft.com/office/drawing/2014/main" id="{7FDD54F4-8F3E-FB82-6A42-7F9EEA48016F}"/>
              </a:ext>
            </a:extLst>
          </p:cNvPr>
          <p:cNvSpPr txBox="1">
            <a:spLocks noGrp="1"/>
          </p:cNvSpPr>
          <p:nvPr>
            <p:ph type="sldNum" idx="12"/>
          </p:nvPr>
        </p:nvSpPr>
        <p:spPr>
          <a:xfrm>
            <a:off x="9695688" y="6356350"/>
            <a:ext cx="2121408"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5</a:t>
            </a:fld>
            <a:endParaRPr lang="en-US">
              <a:solidFill>
                <a:schemeClr val="tx1">
                  <a:lumMod val="50000"/>
                  <a:lumOff val="50000"/>
                </a:schemeClr>
              </a:solidFill>
            </a:endParaRPr>
          </a:p>
        </p:txBody>
      </p:sp>
      <p:pic>
        <p:nvPicPr>
          <p:cNvPr id="3" name="Picture 2">
            <a:extLst>
              <a:ext uri="{FF2B5EF4-FFF2-40B4-BE49-F238E27FC236}">
                <a16:creationId xmlns:a16="http://schemas.microsoft.com/office/drawing/2014/main" id="{D873D90B-6F49-EB3B-8D32-6BC4F5996A4F}"/>
              </a:ext>
            </a:extLst>
          </p:cNvPr>
          <p:cNvPicPr>
            <a:picLocks noChangeAspect="1"/>
          </p:cNvPicPr>
          <p:nvPr/>
        </p:nvPicPr>
        <p:blipFill>
          <a:blip r:embed="rId3">
            <a:extLst>
              <a:ext uri="{28A0092B-C50C-407E-A947-70E740481C1C}">
                <a14:useLocalDpi xmlns:a14="http://schemas.microsoft.com/office/drawing/2010/main" val="0"/>
              </a:ext>
            </a:extLst>
          </a:blip>
          <a:srcRect l="685"/>
          <a:stretch/>
        </p:blipFill>
        <p:spPr>
          <a:xfrm>
            <a:off x="578026" y="3018116"/>
            <a:ext cx="11035947" cy="2678596"/>
          </a:xfrm>
          <a:prstGeom prst="rect">
            <a:avLst/>
          </a:prstGeom>
        </p:spPr>
      </p:pic>
    </p:spTree>
    <p:extLst>
      <p:ext uri="{BB962C8B-B14F-4D97-AF65-F5344CB8AC3E}">
        <p14:creationId xmlns:p14="http://schemas.microsoft.com/office/powerpoint/2010/main" val="40255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5">
          <a:extLst>
            <a:ext uri="{FF2B5EF4-FFF2-40B4-BE49-F238E27FC236}">
              <a16:creationId xmlns:a16="http://schemas.microsoft.com/office/drawing/2014/main" id="{4FA139C9-3163-1D3A-B325-DA38DE866D8E}"/>
            </a:ext>
          </a:extLst>
        </p:cNvPr>
        <p:cNvGrpSpPr/>
        <p:nvPr/>
      </p:nvGrpSpPr>
      <p:grpSpPr>
        <a:xfrm>
          <a:off x="0" y="0"/>
          <a:ext cx="0" cy="0"/>
          <a:chOff x="0" y="0"/>
          <a:chExt cx="0" cy="0"/>
        </a:xfrm>
      </p:grpSpPr>
      <p:sp useBgFill="1">
        <p:nvSpPr>
          <p:cNvPr id="413" name="Rectangle 4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5" name="Freeform: Shape 4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7" name="Freeform: Shape 4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Google Shape;406;p45">
            <a:extLst>
              <a:ext uri="{FF2B5EF4-FFF2-40B4-BE49-F238E27FC236}">
                <a16:creationId xmlns:a16="http://schemas.microsoft.com/office/drawing/2014/main" id="{F4046CFD-9186-DB85-2B44-E4A6BD5AE943}"/>
              </a:ext>
            </a:extLst>
          </p:cNvPr>
          <p:cNvSpPr txBox="1">
            <a:spLocks noGrp="1"/>
          </p:cNvSpPr>
          <p:nvPr>
            <p:ph type="title"/>
          </p:nvPr>
        </p:nvSpPr>
        <p:spPr>
          <a:xfrm>
            <a:off x="371094" y="1161288"/>
            <a:ext cx="3438144" cy="123901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Reactor (Flux, Mono) </a:t>
            </a:r>
          </a:p>
        </p:txBody>
      </p:sp>
      <p:sp>
        <p:nvSpPr>
          <p:cNvPr id="419" name="Rectangle 4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1" name="Rectangle 4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B56B9FA-E8C1-9BF2-7BE1-121D1A3EE53B}"/>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600" dirty="0">
                <a:solidFill>
                  <a:schemeClr val="accent5">
                    <a:lumMod val="75000"/>
                  </a:schemeClr>
                </a:solidFill>
              </a:rPr>
              <a:t>Non-Blocking</a:t>
            </a:r>
          </a:p>
          <a:p>
            <a:pPr marL="285750" indent="-228600">
              <a:lnSpc>
                <a:spcPct val="90000"/>
              </a:lnSpc>
              <a:spcAft>
                <a:spcPts val="600"/>
              </a:spcAft>
              <a:buFont typeface="Arial" panose="020B0604020202020204" pitchFamily="34" charset="0"/>
              <a:buChar char="•"/>
            </a:pPr>
            <a:r>
              <a:rPr lang="en-US" sz="1600" dirty="0">
                <a:solidFill>
                  <a:schemeClr val="accent5">
                    <a:lumMod val="75000"/>
                  </a:schemeClr>
                </a:solidFill>
              </a:rPr>
              <a:t>High Concurrency with Fewer Resources</a:t>
            </a:r>
          </a:p>
          <a:p>
            <a:pPr marL="285750" indent="-228600">
              <a:lnSpc>
                <a:spcPct val="90000"/>
              </a:lnSpc>
              <a:spcAft>
                <a:spcPts val="600"/>
              </a:spcAft>
              <a:buFont typeface="Arial" panose="020B0604020202020204" pitchFamily="34" charset="0"/>
              <a:buChar char="•"/>
            </a:pPr>
            <a:r>
              <a:rPr lang="en-US" sz="1600" dirty="0">
                <a:solidFill>
                  <a:schemeClr val="accent5">
                    <a:lumMod val="75000"/>
                  </a:schemeClr>
                </a:solidFill>
              </a:rPr>
              <a:t>Event-Driven</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r>
              <a:rPr lang="en-US" sz="1600" dirty="0">
                <a:solidFill>
                  <a:schemeClr val="accent3">
                    <a:lumMod val="75000"/>
                  </a:schemeClr>
                </a:solidFill>
              </a:rPr>
              <a:t>Complex Code (async flows/callbacks)</a:t>
            </a:r>
          </a:p>
          <a:p>
            <a:pPr marL="285750" indent="-228600">
              <a:lnSpc>
                <a:spcPct val="90000"/>
              </a:lnSpc>
              <a:spcAft>
                <a:spcPts val="600"/>
              </a:spcAft>
              <a:buFont typeface="Arial" panose="020B0604020202020204" pitchFamily="34" charset="0"/>
              <a:buChar char="•"/>
            </a:pPr>
            <a:r>
              <a:rPr lang="en-US" sz="1600" dirty="0">
                <a:solidFill>
                  <a:schemeClr val="accent3">
                    <a:lumMod val="75000"/>
                  </a:schemeClr>
                </a:solidFill>
              </a:rPr>
              <a:t>Challenging Debugging/Tracing</a:t>
            </a:r>
          </a:p>
          <a:p>
            <a:pPr marL="285750" indent="-228600">
              <a:lnSpc>
                <a:spcPct val="90000"/>
              </a:lnSpc>
              <a:spcAft>
                <a:spcPts val="600"/>
              </a:spcAft>
              <a:buFont typeface="Arial" panose="020B0604020202020204" pitchFamily="34" charset="0"/>
              <a:buChar char="•"/>
            </a:pPr>
            <a:r>
              <a:rPr lang="en-US" sz="1600" dirty="0">
                <a:solidFill>
                  <a:schemeClr val="accent3">
                    <a:lumMod val="75000"/>
                  </a:schemeClr>
                </a:solidFill>
              </a:rPr>
              <a:t>Less effective in CPU-bound tasks</a:t>
            </a:r>
          </a:p>
          <a:p>
            <a:pPr marL="285750" indent="-228600">
              <a:lnSpc>
                <a:spcPct val="90000"/>
              </a:lnSpc>
              <a:spcAft>
                <a:spcPts val="600"/>
              </a:spcAft>
              <a:buFont typeface="Arial" panose="020B0604020202020204" pitchFamily="34" charset="0"/>
              <a:buChar char="•"/>
            </a:pPr>
            <a:endParaRPr lang="en-US" sz="1600" dirty="0"/>
          </a:p>
          <a:p>
            <a:pPr marL="285750" indent="-228600">
              <a:lnSpc>
                <a:spcPct val="90000"/>
              </a:lnSpc>
              <a:spcAft>
                <a:spcPts val="600"/>
              </a:spcAft>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18173998-FCC4-6684-4A3E-00B7CC5824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1184" y="1641413"/>
            <a:ext cx="6922008" cy="3675756"/>
          </a:xfrm>
          <a:prstGeom prst="rect">
            <a:avLst/>
          </a:prstGeom>
        </p:spPr>
      </p:pic>
      <p:sp>
        <p:nvSpPr>
          <p:cNvPr id="408" name="Google Shape;408;p45">
            <a:extLst>
              <a:ext uri="{FF2B5EF4-FFF2-40B4-BE49-F238E27FC236}">
                <a16:creationId xmlns:a16="http://schemas.microsoft.com/office/drawing/2014/main" id="{ABA5E176-B93F-5F0E-F780-7FFA7562649E}"/>
              </a:ext>
            </a:extLst>
          </p:cNvPr>
          <p:cNvSpPr txBox="1">
            <a:spLocks noGrp="1"/>
          </p:cNvSpPr>
          <p:nvPr>
            <p:ph type="sldNum" idx="12"/>
          </p:nvPr>
        </p:nvSpPr>
        <p:spPr>
          <a:xfrm>
            <a:off x="9695688" y="6356350"/>
            <a:ext cx="2121408"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6</a:t>
            </a:fld>
            <a:endParaRPr lang="en-US">
              <a:solidFill>
                <a:schemeClr val="tx1">
                  <a:lumMod val="50000"/>
                  <a:lumOff val="50000"/>
                </a:schemeClr>
              </a:solidFill>
            </a:endParaRPr>
          </a:p>
        </p:txBody>
      </p:sp>
    </p:spTree>
    <p:extLst>
      <p:ext uri="{BB962C8B-B14F-4D97-AF65-F5344CB8AC3E}">
        <p14:creationId xmlns:p14="http://schemas.microsoft.com/office/powerpoint/2010/main" val="365506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37C7A954-C3C3-AD5B-9381-931087C8B80B}"/>
            </a:ext>
          </a:extLst>
        </p:cNvPr>
        <p:cNvGrpSpPr/>
        <p:nvPr/>
      </p:nvGrpSpPr>
      <p:grpSpPr>
        <a:xfrm>
          <a:off x="0" y="0"/>
          <a:ext cx="0" cy="0"/>
          <a:chOff x="0" y="0"/>
          <a:chExt cx="0" cy="0"/>
        </a:xfrm>
      </p:grpSpPr>
      <p:sp>
        <p:nvSpPr>
          <p:cNvPr id="406" name="Google Shape;406;p45">
            <a:extLst>
              <a:ext uri="{FF2B5EF4-FFF2-40B4-BE49-F238E27FC236}">
                <a16:creationId xmlns:a16="http://schemas.microsoft.com/office/drawing/2014/main" id="{AFCA869F-4A51-4154-CDEF-7A7CF3A5311C}"/>
              </a:ext>
            </a:extLst>
          </p:cNvPr>
          <p:cNvSpPr txBox="1">
            <a:spLocks noGrp="1"/>
          </p:cNvSpPr>
          <p:nvPr>
            <p:ph type="title"/>
          </p:nvPr>
        </p:nvSpPr>
        <p:spPr>
          <a:xfrm>
            <a:off x="371093" y="1161288"/>
            <a:ext cx="4330115" cy="123901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accent1"/>
              </a:buClr>
              <a:buSzPts val="4400"/>
            </a:pPr>
            <a:r>
              <a:rPr lang="en-US" sz="2800" kern="1200" dirty="0" err="1">
                <a:solidFill>
                  <a:schemeClr val="tx1"/>
                </a:solidFill>
                <a:latin typeface="+mj-lt"/>
                <a:ea typeface="+mj-ea"/>
                <a:cs typeface="+mj-cs"/>
              </a:rPr>
              <a:t>ForkJoinPool</a:t>
            </a:r>
            <a:r>
              <a:rPr lang="en-US" sz="2800" kern="1200" dirty="0">
                <a:solidFill>
                  <a:schemeClr val="tx1"/>
                </a:solidFill>
                <a:latin typeface="+mj-lt"/>
                <a:ea typeface="+mj-ea"/>
                <a:cs typeface="+mj-cs"/>
              </a:rPr>
              <a:t> in </a:t>
            </a:r>
            <a:r>
              <a:rPr lang="en-US" sz="2800" kern="1200" dirty="0" err="1">
                <a:solidFill>
                  <a:schemeClr val="tx1"/>
                </a:solidFill>
                <a:latin typeface="+mj-lt"/>
                <a:ea typeface="+mj-ea"/>
                <a:cs typeface="+mj-cs"/>
              </a:rPr>
              <a:t>VisualVM</a:t>
            </a:r>
            <a:endParaRPr lang="en-US" sz="2800" kern="1200" dirty="0">
              <a:solidFill>
                <a:schemeClr val="tx1"/>
              </a:solidFill>
              <a:latin typeface="+mj-lt"/>
              <a:ea typeface="+mj-ea"/>
              <a:cs typeface="+mj-cs"/>
            </a:endParaRPr>
          </a:p>
        </p:txBody>
      </p:sp>
      <p:sp>
        <p:nvSpPr>
          <p:cNvPr id="408" name="Google Shape;408;p45">
            <a:extLst>
              <a:ext uri="{FF2B5EF4-FFF2-40B4-BE49-F238E27FC236}">
                <a16:creationId xmlns:a16="http://schemas.microsoft.com/office/drawing/2014/main" id="{6FFE5327-8DBB-B022-9856-9A2CE146DDE4}"/>
              </a:ext>
            </a:extLst>
          </p:cNvPr>
          <p:cNvSpPr txBox="1">
            <a:spLocks noGrp="1"/>
          </p:cNvSpPr>
          <p:nvPr>
            <p:ph type="sldNum" idx="12"/>
          </p:nvPr>
        </p:nvSpPr>
        <p:spPr>
          <a:xfrm>
            <a:off x="9695688" y="6356350"/>
            <a:ext cx="2121408"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7</a:t>
            </a:fld>
            <a:endParaRPr lang="en-US">
              <a:solidFill>
                <a:schemeClr val="tx1">
                  <a:lumMod val="50000"/>
                  <a:lumOff val="50000"/>
                </a:schemeClr>
              </a:solidFill>
            </a:endParaRPr>
          </a:p>
        </p:txBody>
      </p:sp>
      <p:pic>
        <p:nvPicPr>
          <p:cNvPr id="3" name="Picture 2">
            <a:extLst>
              <a:ext uri="{FF2B5EF4-FFF2-40B4-BE49-F238E27FC236}">
                <a16:creationId xmlns:a16="http://schemas.microsoft.com/office/drawing/2014/main" id="{6A048EB0-D047-4D03-0745-7A47015EE7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9792" y="2966223"/>
            <a:ext cx="10592415" cy="2730489"/>
          </a:xfrm>
          <a:prstGeom prst="rect">
            <a:avLst/>
          </a:prstGeom>
        </p:spPr>
      </p:pic>
    </p:spTree>
    <p:extLst>
      <p:ext uri="{BB962C8B-B14F-4D97-AF65-F5344CB8AC3E}">
        <p14:creationId xmlns:p14="http://schemas.microsoft.com/office/powerpoint/2010/main" val="200355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5">
          <a:extLst>
            <a:ext uri="{FF2B5EF4-FFF2-40B4-BE49-F238E27FC236}">
              <a16:creationId xmlns:a16="http://schemas.microsoft.com/office/drawing/2014/main" id="{5F848157-E644-87B6-1B69-D8B217933B89}"/>
            </a:ext>
          </a:extLst>
        </p:cNvPr>
        <p:cNvGrpSpPr/>
        <p:nvPr/>
      </p:nvGrpSpPr>
      <p:grpSpPr>
        <a:xfrm>
          <a:off x="0" y="0"/>
          <a:ext cx="0" cy="0"/>
          <a:chOff x="0" y="0"/>
          <a:chExt cx="0" cy="0"/>
        </a:xfrm>
      </p:grpSpPr>
      <p:sp useBgFill="1">
        <p:nvSpPr>
          <p:cNvPr id="423" name="Rectangle 42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4" name="Freeform: Shape 4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5" name="Freeform: Shape 4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Google Shape;406;p45">
            <a:extLst>
              <a:ext uri="{FF2B5EF4-FFF2-40B4-BE49-F238E27FC236}">
                <a16:creationId xmlns:a16="http://schemas.microsoft.com/office/drawing/2014/main" id="{BE4432E8-9B03-F47C-6E1A-E2B8AE197D9B}"/>
              </a:ext>
            </a:extLst>
          </p:cNvPr>
          <p:cNvSpPr txBox="1">
            <a:spLocks noGrp="1"/>
          </p:cNvSpPr>
          <p:nvPr>
            <p:ph type="title"/>
          </p:nvPr>
        </p:nvSpPr>
        <p:spPr>
          <a:xfrm>
            <a:off x="371094" y="1161288"/>
            <a:ext cx="3438144" cy="1239012"/>
          </a:xfrm>
          <a:prstGeom prst="rect">
            <a:avLst/>
          </a:prstGeom>
        </p:spPr>
        <p:txBody>
          <a:bodyPr spcFirstLastPara="1" vert="horz" lIns="91440" tIns="45720" rIns="91440" bIns="45720" rtlCol="0" anchor="ctr" anchorCtr="0">
            <a:normAutofit/>
          </a:bodyPr>
          <a:lstStyle/>
          <a:p>
            <a:pPr marL="0" lvl="0" indent="0">
              <a:spcBef>
                <a:spcPct val="0"/>
              </a:spcBef>
              <a:spcAft>
                <a:spcPts val="0"/>
              </a:spcAft>
              <a:buClr>
                <a:schemeClr val="accent1"/>
              </a:buClr>
              <a:buSzPts val="4400"/>
            </a:pPr>
            <a:r>
              <a:rPr lang="en-US" sz="2800" kern="1200" dirty="0">
                <a:solidFill>
                  <a:schemeClr val="tx1"/>
                </a:solidFill>
                <a:latin typeface="+mj-lt"/>
                <a:ea typeface="+mj-ea"/>
                <a:cs typeface="+mj-cs"/>
              </a:rPr>
              <a:t>Virtual Threads</a:t>
            </a:r>
            <a:br>
              <a:rPr lang="en-US" sz="2800" kern="1200" dirty="0">
                <a:solidFill>
                  <a:schemeClr val="tx1"/>
                </a:solidFill>
                <a:latin typeface="+mj-lt"/>
                <a:ea typeface="+mj-ea"/>
                <a:cs typeface="+mj-cs"/>
              </a:rPr>
            </a:br>
            <a:r>
              <a:rPr lang="en-US" sz="2000" dirty="0">
                <a:solidFill>
                  <a:schemeClr val="tx1"/>
                </a:solidFill>
              </a:rPr>
              <a:t>VTs are </a:t>
            </a:r>
            <a:r>
              <a:rPr lang="en-US" sz="2000" kern="1200" dirty="0">
                <a:solidFill>
                  <a:schemeClr val="tx1"/>
                </a:solidFill>
                <a:latin typeface="+mj-lt"/>
                <a:ea typeface="+mj-ea"/>
                <a:cs typeface="+mj-cs"/>
              </a:rPr>
              <a:t>Objects in the Heap!</a:t>
            </a:r>
            <a:endParaRPr lang="en-US" sz="2800" kern="1200" dirty="0">
              <a:solidFill>
                <a:schemeClr val="tx1"/>
              </a:solidFill>
              <a:latin typeface="+mj-lt"/>
              <a:ea typeface="+mj-ea"/>
              <a:cs typeface="+mj-cs"/>
            </a:endParaRPr>
          </a:p>
        </p:txBody>
      </p:sp>
      <p:sp>
        <p:nvSpPr>
          <p:cNvPr id="426" name="Rectangle 4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7" name="Rectangle 4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8B59E0E-DE61-D4A4-C01A-5F97C0C5A040}"/>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solidFill>
                  <a:schemeClr val="accent5">
                    <a:lumMod val="75000"/>
                  </a:schemeClr>
                </a:solidFill>
              </a:rPr>
              <a:t>Lightweight, Scalable</a:t>
            </a:r>
          </a:p>
          <a:p>
            <a:pPr marL="285750" indent="-228600">
              <a:lnSpc>
                <a:spcPct val="90000"/>
              </a:lnSpc>
              <a:spcAft>
                <a:spcPts val="600"/>
              </a:spcAft>
              <a:buFont typeface="Arial" panose="020B0604020202020204" pitchFamily="34" charset="0"/>
              <a:buChar char="•"/>
            </a:pPr>
            <a:r>
              <a:rPr lang="en-US" sz="1700" i="0" u="none" strike="noStrike" dirty="0">
                <a:solidFill>
                  <a:schemeClr val="accent5">
                    <a:lumMod val="75000"/>
                  </a:schemeClr>
                </a:solidFill>
                <a:effectLst/>
              </a:rPr>
              <a:t>Simple code with Non-Blocking</a:t>
            </a:r>
          </a:p>
          <a:p>
            <a:pPr marL="285750" indent="-228600">
              <a:lnSpc>
                <a:spcPct val="90000"/>
              </a:lnSpc>
              <a:spcAft>
                <a:spcPts val="600"/>
              </a:spcAft>
              <a:buFont typeface="Arial" panose="020B0604020202020204" pitchFamily="34" charset="0"/>
              <a:buChar char="•"/>
            </a:pPr>
            <a:r>
              <a:rPr lang="en-US" sz="1700" i="0" u="none" strike="noStrike" dirty="0">
                <a:solidFill>
                  <a:schemeClr val="accent5">
                    <a:lumMod val="75000"/>
                  </a:schemeClr>
                </a:solidFill>
                <a:effectLst/>
              </a:rPr>
              <a:t>Reduced context Switching</a:t>
            </a:r>
          </a:p>
          <a:p>
            <a:pPr marL="285750" indent="-228600">
              <a:lnSpc>
                <a:spcPct val="90000"/>
              </a:lnSpc>
              <a:spcAft>
                <a:spcPts val="600"/>
              </a:spcAft>
              <a:buFont typeface="Arial" panose="020B0604020202020204" pitchFamily="34" charset="0"/>
              <a:buChar char="•"/>
            </a:pPr>
            <a:endParaRPr lang="en-US" sz="1700" dirty="0">
              <a:solidFill>
                <a:schemeClr val="accent5">
                  <a:lumMod val="75000"/>
                </a:schemeClr>
              </a:solidFill>
            </a:endParaRPr>
          </a:p>
          <a:p>
            <a:pPr marL="285750" indent="-228600">
              <a:lnSpc>
                <a:spcPct val="90000"/>
              </a:lnSpc>
              <a:spcAft>
                <a:spcPts val="600"/>
              </a:spcAft>
              <a:buFont typeface="Arial" panose="020B0604020202020204" pitchFamily="34" charset="0"/>
              <a:buChar char="•"/>
            </a:pPr>
            <a:r>
              <a:rPr lang="en-US" sz="1700" i="0" u="none" strike="noStrike" dirty="0">
                <a:solidFill>
                  <a:schemeClr val="accent3">
                    <a:lumMod val="75000"/>
                  </a:schemeClr>
                </a:solidFill>
                <a:effectLst/>
              </a:rPr>
              <a:t>Immature (some of libs are not compatible with it)</a:t>
            </a:r>
          </a:p>
          <a:p>
            <a:pPr marL="285750" indent="-228600">
              <a:lnSpc>
                <a:spcPct val="90000"/>
              </a:lnSpc>
              <a:spcAft>
                <a:spcPts val="600"/>
              </a:spcAft>
              <a:buFont typeface="Arial" panose="020B0604020202020204" pitchFamily="34" charset="0"/>
              <a:buChar char="•"/>
            </a:pPr>
            <a:r>
              <a:rPr lang="en-GB" sz="1700" dirty="0">
                <a:solidFill>
                  <a:schemeClr val="accent3">
                    <a:lumMod val="75000"/>
                  </a:schemeClr>
                </a:solidFill>
              </a:rPr>
              <a:t>Less effective in CPU-bound tasks</a:t>
            </a:r>
          </a:p>
          <a:p>
            <a:pPr marL="57150">
              <a:lnSpc>
                <a:spcPct val="90000"/>
              </a:lnSpc>
              <a:spcAft>
                <a:spcPts val="600"/>
              </a:spcAft>
            </a:pPr>
            <a:endParaRPr lang="en-US" sz="1700" i="0" u="none" strike="noStrike" dirty="0">
              <a:solidFill>
                <a:schemeClr val="accent5">
                  <a:lumMod val="75000"/>
                </a:schemeClr>
              </a:solidFill>
              <a:effectLst/>
            </a:endParaRPr>
          </a:p>
          <a:p>
            <a:pPr marL="285750" indent="-228600">
              <a:lnSpc>
                <a:spcPct val="90000"/>
              </a:lnSpc>
              <a:spcAft>
                <a:spcPts val="600"/>
              </a:spcAft>
              <a:buFont typeface="Arial" panose="020B0604020202020204" pitchFamily="34" charset="0"/>
              <a:buChar char="•"/>
            </a:pPr>
            <a:endParaRPr lang="en-US" sz="1700" i="0" u="none" strike="noStrike" dirty="0">
              <a:solidFill>
                <a:schemeClr val="accent5">
                  <a:lumMod val="75000"/>
                </a:schemeClr>
              </a:solidFill>
              <a:effectLst/>
            </a:endParaRPr>
          </a:p>
          <a:p>
            <a:pPr marL="285750"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endParaRPr lang="en-US" sz="1700" i="0" u="none" strike="noStrike" dirty="0">
              <a:effectLst/>
            </a:endParaRPr>
          </a:p>
        </p:txBody>
      </p:sp>
      <p:pic>
        <p:nvPicPr>
          <p:cNvPr id="6" name="Picture 5" descr="A diagram of a machine&#10;&#10;Description automatically generated">
            <a:extLst>
              <a:ext uri="{FF2B5EF4-FFF2-40B4-BE49-F238E27FC236}">
                <a16:creationId xmlns:a16="http://schemas.microsoft.com/office/drawing/2014/main" id="{AA683BC6-368F-586D-4AA3-3D5819498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273" y="841248"/>
            <a:ext cx="5627829" cy="5276088"/>
          </a:xfrm>
          <a:prstGeom prst="rect">
            <a:avLst/>
          </a:prstGeom>
        </p:spPr>
      </p:pic>
      <p:sp>
        <p:nvSpPr>
          <p:cNvPr id="408" name="Google Shape;408;p45">
            <a:extLst>
              <a:ext uri="{FF2B5EF4-FFF2-40B4-BE49-F238E27FC236}">
                <a16:creationId xmlns:a16="http://schemas.microsoft.com/office/drawing/2014/main" id="{4A900434-7C1D-D02C-C8CF-0E2983A0CFDA}"/>
              </a:ext>
            </a:extLst>
          </p:cNvPr>
          <p:cNvSpPr txBox="1">
            <a:spLocks noGrp="1"/>
          </p:cNvSpPr>
          <p:nvPr>
            <p:ph type="sldNum" idx="12"/>
          </p:nvPr>
        </p:nvSpPr>
        <p:spPr>
          <a:xfrm>
            <a:off x="9695688" y="6356350"/>
            <a:ext cx="2121408"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lumMod val="50000"/>
                    <a:lumOff val="50000"/>
                  </a:schemeClr>
                </a:solidFill>
              </a:rPr>
              <a:pPr lvl="0" indent="0" algn="r">
                <a:spcBef>
                  <a:spcPts val="0"/>
                </a:spcBef>
                <a:spcAft>
                  <a:spcPts val="600"/>
                </a:spcAft>
                <a:buNone/>
              </a:pPr>
              <a:t>8</a:t>
            </a:fld>
            <a:endParaRPr lang="en-US">
              <a:solidFill>
                <a:schemeClr val="tx1">
                  <a:lumMod val="50000"/>
                  <a:lumOff val="50000"/>
                </a:schemeClr>
              </a:solidFill>
            </a:endParaRPr>
          </a:p>
        </p:txBody>
      </p:sp>
    </p:spTree>
    <p:extLst>
      <p:ext uri="{BB962C8B-B14F-4D97-AF65-F5344CB8AC3E}">
        <p14:creationId xmlns:p14="http://schemas.microsoft.com/office/powerpoint/2010/main" val="31147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5">
          <a:extLst>
            <a:ext uri="{FF2B5EF4-FFF2-40B4-BE49-F238E27FC236}">
              <a16:creationId xmlns:a16="http://schemas.microsoft.com/office/drawing/2014/main" id="{34659978-6409-1CDE-760D-0AD61EE4561E}"/>
            </a:ext>
          </a:extLst>
        </p:cNvPr>
        <p:cNvGrpSpPr/>
        <p:nvPr/>
      </p:nvGrpSpPr>
      <p:grpSpPr>
        <a:xfrm>
          <a:off x="0" y="0"/>
          <a:ext cx="0" cy="0"/>
          <a:chOff x="0" y="0"/>
          <a:chExt cx="0" cy="0"/>
        </a:xfrm>
      </p:grpSpPr>
      <p:sp>
        <p:nvSpPr>
          <p:cNvPr id="411" name="Rectangle 4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Google Shape;406;p45">
            <a:extLst>
              <a:ext uri="{FF2B5EF4-FFF2-40B4-BE49-F238E27FC236}">
                <a16:creationId xmlns:a16="http://schemas.microsoft.com/office/drawing/2014/main" id="{41863637-D87C-B5B9-506B-D93ACBFD6BF7}"/>
              </a:ext>
            </a:extLst>
          </p:cNvPr>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buClr>
                <a:schemeClr val="accent1"/>
              </a:buClr>
              <a:buSzPts val="4400"/>
            </a:pPr>
            <a:r>
              <a:rPr lang="en-US" sz="3200" kern="1200">
                <a:solidFill>
                  <a:schemeClr val="bg1"/>
                </a:solidFill>
                <a:latin typeface="+mj-lt"/>
                <a:ea typeface="+mj-ea"/>
                <a:cs typeface="+mj-cs"/>
              </a:rPr>
              <a:t>Threads vs Virtual Threads</a:t>
            </a:r>
          </a:p>
        </p:txBody>
      </p:sp>
      <p:pic>
        <p:nvPicPr>
          <p:cNvPr id="3" name="Picture 2" descr="A diagram of a virtual thread&#10;&#10;Description automatically generated">
            <a:extLst>
              <a:ext uri="{FF2B5EF4-FFF2-40B4-BE49-F238E27FC236}">
                <a16:creationId xmlns:a16="http://schemas.microsoft.com/office/drawing/2014/main" id="{6BA04974-A0C1-2B0B-D8E7-AAC932212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63" y="1675227"/>
            <a:ext cx="10849874" cy="4394199"/>
          </a:xfrm>
          <a:prstGeom prst="rect">
            <a:avLst/>
          </a:prstGeom>
        </p:spPr>
      </p:pic>
      <p:sp>
        <p:nvSpPr>
          <p:cNvPr id="408" name="Google Shape;408;p45">
            <a:extLst>
              <a:ext uri="{FF2B5EF4-FFF2-40B4-BE49-F238E27FC236}">
                <a16:creationId xmlns:a16="http://schemas.microsoft.com/office/drawing/2014/main" id="{11BAC205-4DDD-8588-36A0-145E1C5B28CA}"/>
              </a:ext>
            </a:extLst>
          </p:cNvPr>
          <p:cNvSpPr txBox="1">
            <a:spLocks noGrp="1"/>
          </p:cNvSpPr>
          <p:nvPr>
            <p:ph type="sldNum" idx="12"/>
          </p:nvPr>
        </p:nvSpPr>
        <p:spPr>
          <a:xfrm>
            <a:off x="8610600" y="6356350"/>
            <a:ext cx="2743200" cy="365125"/>
          </a:xfrm>
          <a:prstGeom prst="rect">
            <a:avLst/>
          </a:prstGeom>
        </p:spPr>
        <p:txBody>
          <a:bodyPr spcFirstLastPara="1" vert="horz" lIns="91440" tIns="45720" rIns="91440" bIns="45720" rtlCol="0" anchor="ctr" anchorCtr="0">
            <a:normAutofit/>
          </a:bodyPr>
          <a:lstStyle/>
          <a:p>
            <a:pPr lvl="0" indent="0" algn="r">
              <a:spcBef>
                <a:spcPts val="0"/>
              </a:spcBef>
              <a:spcAft>
                <a:spcPts val="600"/>
              </a:spcAft>
              <a:buNone/>
            </a:pPr>
            <a:fld id="{00000000-1234-1234-1234-123412341234}" type="slidenum">
              <a:rPr lang="en-US">
                <a:solidFill>
                  <a:schemeClr val="tx1">
                    <a:tint val="75000"/>
                  </a:schemeClr>
                </a:solidFill>
              </a:rPr>
              <a:pPr lvl="0" indent="0" algn="r">
                <a:spcBef>
                  <a:spcPts val="0"/>
                </a:spcBef>
                <a:spcAft>
                  <a:spcPts val="600"/>
                </a:spcAft>
                <a:buNone/>
              </a:pPr>
              <a:t>9</a:t>
            </a:fld>
            <a:endParaRPr lang="en-US">
              <a:solidFill>
                <a:schemeClr val="tx1">
                  <a:tint val="75000"/>
                </a:schemeClr>
              </a:solidFill>
            </a:endParaRPr>
          </a:p>
        </p:txBody>
      </p:sp>
    </p:spTree>
    <p:extLst>
      <p:ext uri="{BB962C8B-B14F-4D97-AF65-F5344CB8AC3E}">
        <p14:creationId xmlns:p14="http://schemas.microsoft.com/office/powerpoint/2010/main" val="205111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Rabobank (2021)">
  <a:themeElements>
    <a:clrScheme name="Rabobank (2021)">
      <a:dk1>
        <a:srgbClr val="363A3B"/>
      </a:dk1>
      <a:lt1>
        <a:sysClr val="window" lastClr="FFFFFF"/>
      </a:lt1>
      <a:dk2>
        <a:srgbClr val="000060"/>
      </a:dk2>
      <a:lt2>
        <a:srgbClr val="FFFFFF"/>
      </a:lt2>
      <a:accent1>
        <a:srgbClr val="0058FF"/>
      </a:accent1>
      <a:accent2>
        <a:srgbClr val="000FAA"/>
      </a:accent2>
      <a:accent3>
        <a:srgbClr val="FF6700"/>
      </a:accent3>
      <a:accent4>
        <a:srgbClr val="FFB42D"/>
      </a:accent4>
      <a:accent5>
        <a:srgbClr val="00B269"/>
      </a:accent5>
      <a:accent6>
        <a:srgbClr val="D8D9DA"/>
      </a:accent6>
      <a:hlink>
        <a:srgbClr val="FF6700"/>
      </a:hlink>
      <a:folHlink>
        <a:srgbClr val="FFB42D"/>
      </a:folHlink>
    </a:clrScheme>
    <a:fontScheme name="Rabobank (2021)">
      <a:majorFont>
        <a:latin typeface="Myriad for Rabobank It"/>
        <a:ea typeface=""/>
        <a:cs typeface=""/>
      </a:majorFont>
      <a:minorFont>
        <a:latin typeface="Myriad for Raboban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Gray 1">
      <a:srgbClr val="000000"/>
    </a:custClr>
    <a:custClr name="Gray 2">
      <a:srgbClr val="202122"/>
    </a:custClr>
    <a:custClr name="Gray 3">
      <a:srgbClr val="414244"/>
    </a:custClr>
    <a:custClr name="Gray 4">
      <a:srgbClr val="5F6063"/>
    </a:custClr>
    <a:custClr name="Gray 5">
      <a:srgbClr val="737578"/>
    </a:custClr>
    <a:custClr name="Gray 6">
      <a:srgbClr val="9C9EA0"/>
    </a:custClr>
    <a:custClr name="Gray 7">
      <a:srgbClr val="BBBCBE"/>
    </a:custClr>
    <a:custClr name="Gray 8">
      <a:srgbClr val="E0E0E1"/>
    </a:custClr>
    <a:custClr name="Gray 9">
      <a:srgbClr val="EDEDEE"/>
    </a:custClr>
    <a:custClr name="Gray 10">
      <a:srgbClr val="F5F5F5"/>
    </a:custClr>
    <a:custClr name="Blue 1">
      <a:srgbClr val="000060"/>
    </a:custClr>
    <a:custClr name="Brand Dark Blue">
      <a:srgbClr val="000FAA"/>
    </a:custClr>
    <a:custClr name="Brand Bright Blue">
      <a:srgbClr val="0058FF"/>
    </a:custClr>
    <a:custClr name="Blue 4">
      <a:srgbClr val="0089FF"/>
    </a:custClr>
    <a:custClr name="Info Blue">
      <a:srgbClr val="58C9FF"/>
    </a:custClr>
    <a:custClr name="Orange 1">
      <a:srgbClr val="801604"/>
    </a:custClr>
    <a:custClr name="Error Red">
      <a:srgbClr val="E03000"/>
    </a:custClr>
    <a:custClr name="Orange 3">
      <a:srgbClr val="FF6700"/>
    </a:custClr>
    <a:custClr name="Brand Yellow-Orange">
      <a:srgbClr val="FFBC1F"/>
    </a:custClr>
    <a:custClr name="Orange 5">
      <a:srgbClr val="FFD983"/>
    </a:custClr>
    <a:custClr name="Green 1">
      <a:srgbClr val="006E46"/>
    </a:custClr>
    <a:custClr name="Green 2">
      <a:srgbClr val="009354"/>
    </a:custClr>
    <a:custClr name="Success Green">
      <a:srgbClr val="00B269"/>
    </a:custClr>
    <a:custClr name="Illustration Green">
      <a:srgbClr val="00CD87"/>
    </a:custClr>
    <a:custClr name="Green 5">
      <a:srgbClr val="55E6B4"/>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904A6ACF475C44CA051408A29B9558B" ma:contentTypeVersion="13" ma:contentTypeDescription="Create a new document." ma:contentTypeScope="" ma:versionID="c9788dc7954bc18c6de571c2533052e3">
  <xsd:schema xmlns:xsd="http://www.w3.org/2001/XMLSchema" xmlns:xs="http://www.w3.org/2001/XMLSchema" xmlns:p="http://schemas.microsoft.com/office/2006/metadata/properties" xmlns:ns2="7569672d-ba30-43ed-b03e-76aed1815497" xmlns:ns3="ca220d0f-6bd9-4f8b-828c-40dffa3d44f8" targetNamespace="http://schemas.microsoft.com/office/2006/metadata/properties" ma:root="true" ma:fieldsID="c67a032e557580d3270f5f6752cacc9f" ns2:_="" ns3:_="">
    <xsd:import namespace="7569672d-ba30-43ed-b03e-76aed1815497"/>
    <xsd:import namespace="ca220d0f-6bd9-4f8b-828c-40dffa3d44f8"/>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rh_orphaneddate" minOccurs="0"/>
                <xsd:element ref="ns2:rh_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69672d-ba30-43ed-b03e-76aed181549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303c4af3-d430-4f28-9747-46973365dcb5"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rh_orphaneddate" ma:index="19" nillable="true" ma:displayName="Orphaned Date" ma:format="DateOnly" ma:internalName="rh_orphaneddate">
      <xsd:simpleType>
        <xsd:restriction base="dms:DateTime"/>
      </xsd:simpleType>
    </xsd:element>
    <xsd:element name="rh_status" ma:index="20" nillable="true" ma:displayName="Orphaned Status" ma:format="Dropdown" ma:internalName="rh_status">
      <xsd:simpleType>
        <xsd:restriction base="dms:Choice">
          <xsd:enumeration value="Orphaned"/>
          <xsd:enumeration value="Archiving..."/>
          <xsd:enumeration value="Archiving error"/>
        </xsd:restriction>
      </xsd:simpleType>
    </xsd:element>
  </xsd:schema>
  <xsd:schema xmlns:xsd="http://www.w3.org/2001/XMLSchema" xmlns:xs="http://www.w3.org/2001/XMLSchema" xmlns:dms="http://schemas.microsoft.com/office/2006/documentManagement/types" xmlns:pc="http://schemas.microsoft.com/office/infopath/2007/PartnerControls" targetNamespace="ca220d0f-6bd9-4f8b-828c-40dffa3d44f8"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26c406e-8ce9-49c2-ab5a-9ba49551aa56}" ma:internalName="TaxCatchAll" ma:showField="CatchAllData" ma:web="ca220d0f-6bd9-4f8b-828c-40dffa3d44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FormConfiguration><![CDATA[{"formFields":[],"formDataEntries":[]}]]></TemplafyFormConfiguration>
</file>

<file path=customXml/item4.xml><?xml version="1.0" encoding="utf-8"?>
<p:properties xmlns:p="http://schemas.microsoft.com/office/2006/metadata/properties" xmlns:xsi="http://www.w3.org/2001/XMLSchema-instance" xmlns:pc="http://schemas.microsoft.com/office/infopath/2007/PartnerControls">
  <documentManagement>
    <TaxCatchAll xmlns="ca220d0f-6bd9-4f8b-828c-40dffa3d44f8" xsi:nil="true"/>
    <lcf76f155ced4ddcb4097134ff3c332f xmlns="7569672d-ba30-43ed-b03e-76aed1815497">
      <Terms xmlns="http://schemas.microsoft.com/office/infopath/2007/PartnerControls"/>
    </lcf76f155ced4ddcb4097134ff3c332f>
    <rh_status xmlns="7569672d-ba30-43ed-b03e-76aed1815497" xsi:nil="true"/>
    <rh_orphaneddate xmlns="7569672d-ba30-43ed-b03e-76aed1815497" xsi:nil="true"/>
  </documentManagement>
</p:properties>
</file>

<file path=customXml/item5.xml><?xml version="1.0" encoding="utf-8"?>
<TemplafyTemplateConfiguration><![CDATA[{"elementsMetadata":[],"transformationConfigurations":[{"language":"{{UserProfile.DocumentLanguage.Iana}}","disableUpdates":false,"type":"proofingLanguage"}],"enableDocumentContentUpdater":false,"version":"1.10"}]]></TemplafyTemplateConfiguration>
</file>

<file path=customXml/itemProps1.xml><?xml version="1.0" encoding="utf-8"?>
<ds:datastoreItem xmlns:ds="http://schemas.openxmlformats.org/officeDocument/2006/customXml" ds:itemID="{32F95529-82EA-4FE9-A91E-26A5D8DC03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69672d-ba30-43ed-b03e-76aed1815497"/>
    <ds:schemaRef ds:uri="ca220d0f-6bd9-4f8b-828c-40dffa3d4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5C6B6F-3F60-4A48-A01A-A17079FA84ED}">
  <ds:schemaRefs>
    <ds:schemaRef ds:uri="http://schemas.microsoft.com/sharepoint/v3/contenttype/forms"/>
  </ds:schemaRefs>
</ds:datastoreItem>
</file>

<file path=customXml/itemProps3.xml><?xml version="1.0" encoding="utf-8"?>
<ds:datastoreItem xmlns:ds="http://schemas.openxmlformats.org/officeDocument/2006/customXml" ds:itemID="{6DF3E12A-6C1E-4E88-8400-118A6A2BB65F}">
  <ds:schemaRefs/>
</ds:datastoreItem>
</file>

<file path=customXml/itemProps4.xml><?xml version="1.0" encoding="utf-8"?>
<ds:datastoreItem xmlns:ds="http://schemas.openxmlformats.org/officeDocument/2006/customXml" ds:itemID="{154DA79A-DB40-4798-A8AC-D02DEC5E0D43}">
  <ds:schemaRefs>
    <ds:schemaRef ds:uri="http://purl.org/dc/elements/1.1/"/>
    <ds:schemaRef ds:uri="http://schemas.microsoft.com/office/2006/documentManagement/types"/>
    <ds:schemaRef ds:uri="http://schemas.openxmlformats.org/package/2006/metadata/core-properties"/>
    <ds:schemaRef ds:uri="http://purl.org/dc/dcmitype/"/>
    <ds:schemaRef ds:uri="ca220d0f-6bd9-4f8b-828c-40dffa3d44f8"/>
    <ds:schemaRef ds:uri="7569672d-ba30-43ed-b03e-76aed1815497"/>
    <ds:schemaRef ds:uri="http://www.w3.org/XML/1998/namespace"/>
    <ds:schemaRef ds:uri="http://schemas.microsoft.com/office/infopath/2007/PartnerControls"/>
    <ds:schemaRef ds:uri="http://schemas.microsoft.com/office/2006/metadata/properties"/>
    <ds:schemaRef ds:uri="http://purl.org/dc/terms/"/>
  </ds:schemaRefs>
</ds:datastoreItem>
</file>

<file path=customXml/itemProps5.xml><?xml version="1.0" encoding="utf-8"?>
<ds:datastoreItem xmlns:ds="http://schemas.openxmlformats.org/officeDocument/2006/customXml" ds:itemID="{C9B96071-12D7-45F2-BE4E-8DF39564C746}">
  <ds:schemaRefs/>
</ds:datastoreItem>
</file>

<file path=docProps/app.xml><?xml version="1.0" encoding="utf-8"?>
<Properties xmlns="http://schemas.openxmlformats.org/officeDocument/2006/extended-properties" xmlns:vt="http://schemas.openxmlformats.org/officeDocument/2006/docPropsVTypes">
  <TotalTime>0</TotalTime>
  <Words>286</Words>
  <Application>Microsoft Macintosh PowerPoint</Application>
  <PresentationFormat>Widescreen</PresentationFormat>
  <Paragraphs>65</Paragraphs>
  <Slides>16</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Myriad for Rabobank Lt</vt:lpstr>
      <vt:lpstr>Menlo</vt:lpstr>
      <vt:lpstr>Myriad for Rabobank Lt It</vt:lpstr>
      <vt:lpstr>Myriad for Rabobank It</vt:lpstr>
      <vt:lpstr>Myriad for Rabobank Bd It</vt:lpstr>
      <vt:lpstr>Myriad for Rabobank Bd</vt:lpstr>
      <vt:lpstr>Calibri</vt:lpstr>
      <vt:lpstr>Wingdings</vt:lpstr>
      <vt:lpstr>Myriad for Rabobank Blk It</vt:lpstr>
      <vt:lpstr>Myriad for Rabobank SBd It</vt:lpstr>
      <vt:lpstr>Myriad for Rabobank SBd</vt:lpstr>
      <vt:lpstr>Myriad for Rabobank Blk</vt:lpstr>
      <vt:lpstr>Arial</vt:lpstr>
      <vt:lpstr>Myriad for Rabobank</vt:lpstr>
      <vt:lpstr>Rabobank (2021)</vt:lpstr>
      <vt:lpstr>Java 21 - Virtual Threads</vt:lpstr>
      <vt:lpstr>Ario Afrashteh</vt:lpstr>
      <vt:lpstr>Outline</vt:lpstr>
      <vt:lpstr>Platform Threads (depends on OS) </vt:lpstr>
      <vt:lpstr>Threads in VisualVM</vt:lpstr>
      <vt:lpstr>Reactor (Flux, Mono) </vt:lpstr>
      <vt:lpstr>ForkJoinPool in VisualVM</vt:lpstr>
      <vt:lpstr>Virtual Threads VTs are Objects in the Heap!</vt:lpstr>
      <vt:lpstr>Threads vs Virtual Threads</vt:lpstr>
      <vt:lpstr>VirtualThread jcmd &lt;pid&gt; Thread.dump_to_file -format=json dump.json </vt:lpstr>
      <vt:lpstr>Demo (reading a 6MB file)</vt:lpstr>
      <vt:lpstr>Benchmark (10k reqs) Throughput: 51/sec</vt:lpstr>
      <vt:lpstr>Benchmark (100k reqs) Throughput: 53/sec</vt:lpstr>
      <vt:lpstr>Benchmark (1M reqs) Throughput: 23/sec</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cp:revision>
  <dcterms:created xsi:type="dcterms:W3CDTF">2021-10-25T17:55:24Z</dcterms:created>
  <dcterms:modified xsi:type="dcterms:W3CDTF">2024-11-13T10:31:28Z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0x0101008904A6ACF475C44CA051408A29B9558B</vt:lpwstr>
  </property>
  <property fmtid="{D5CDD505-2E9C-101B-9397-08002B2CF9AE}" pid="3" name="MediaServiceImageTags">
    <vt:lpwstr/>
  </property>
</Properties>
</file>